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95" r:id="rId3"/>
    <p:sldMasterId id="2147483727" r:id="rId4"/>
    <p:sldMasterId id="2147483735" r:id="rId5"/>
  </p:sldMasterIdLst>
  <p:notesMasterIdLst>
    <p:notesMasterId r:id="rId104"/>
  </p:notesMasterIdLst>
  <p:sldIdLst>
    <p:sldId id="358" r:id="rId6"/>
    <p:sldId id="369" r:id="rId7"/>
    <p:sldId id="370" r:id="rId8"/>
    <p:sldId id="361"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80" r:id="rId28"/>
    <p:sldId id="279" r:id="rId29"/>
    <p:sldId id="362" r:id="rId30"/>
    <p:sldId id="259" r:id="rId31"/>
    <p:sldId id="265" r:id="rId32"/>
    <p:sldId id="260" r:id="rId33"/>
    <p:sldId id="272" r:id="rId34"/>
    <p:sldId id="277" r:id="rId35"/>
    <p:sldId id="261" r:id="rId36"/>
    <p:sldId id="271" r:id="rId37"/>
    <p:sldId id="267" r:id="rId38"/>
    <p:sldId id="262" r:id="rId39"/>
    <p:sldId id="269" r:id="rId40"/>
    <p:sldId id="266" r:id="rId41"/>
    <p:sldId id="264" r:id="rId42"/>
    <p:sldId id="276" r:id="rId43"/>
    <p:sldId id="275" r:id="rId44"/>
    <p:sldId id="363" r:id="rId45"/>
    <p:sldId id="302" r:id="rId46"/>
    <p:sldId id="303" r:id="rId47"/>
    <p:sldId id="304" r:id="rId48"/>
    <p:sldId id="305" r:id="rId49"/>
    <p:sldId id="306" r:id="rId50"/>
    <p:sldId id="307" r:id="rId51"/>
    <p:sldId id="308" r:id="rId52"/>
    <p:sldId id="309" r:id="rId53"/>
    <p:sldId id="310" r:id="rId54"/>
    <p:sldId id="364"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65"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1" r:id="rId94"/>
    <p:sldId id="352" r:id="rId95"/>
    <p:sldId id="353" r:id="rId96"/>
    <p:sldId id="354" r:id="rId97"/>
    <p:sldId id="355" r:id="rId98"/>
    <p:sldId id="356" r:id="rId99"/>
    <p:sldId id="366" r:id="rId100"/>
    <p:sldId id="359" r:id="rId101"/>
    <p:sldId id="367" r:id="rId102"/>
    <p:sldId id="368" r:id="rId103"/>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720" userDrawn="1">
          <p15:clr>
            <a:srgbClr val="A4A3A4"/>
          </p15:clr>
        </p15:guide>
        <p15:guide id="3" pos="3840" userDrawn="1">
          <p15:clr>
            <a:srgbClr val="A4A3A4"/>
          </p15:clr>
        </p15:guide>
        <p15:guide id="4" pos="1024" userDrawn="1">
          <p15:clr>
            <a:srgbClr val="A4A3A4"/>
          </p15:clr>
        </p15:guide>
        <p15:guide id="5" pos="896" userDrawn="1">
          <p15:clr>
            <a:srgbClr val="A4A3A4"/>
          </p15:clr>
        </p15:guide>
        <p15:guide id="6" pos="128" userDrawn="1">
          <p15:clr>
            <a:srgbClr val="A4A3A4"/>
          </p15:clr>
        </p15:guide>
        <p15:guide id="7" pos="1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9C66"/>
    <a:srgbClr val="226C5C"/>
    <a:srgbClr val="4F4E4E"/>
    <a:srgbClr val="626463"/>
    <a:srgbClr val="CB482A"/>
    <a:srgbClr val="0B16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979" autoAdjust="0"/>
  </p:normalViewPr>
  <p:slideViewPr>
    <p:cSldViewPr>
      <p:cViewPr varScale="1">
        <p:scale>
          <a:sx n="62" d="100"/>
          <a:sy n="62" d="100"/>
        </p:scale>
        <p:origin x="828" y="56"/>
      </p:cViewPr>
      <p:guideLst>
        <p:guide orient="horz" pos="2160"/>
        <p:guide orient="horz" pos="720"/>
        <p:guide pos="3840"/>
        <p:guide pos="1024"/>
        <p:guide pos="896"/>
        <p:guide pos="128"/>
        <p:guide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heme" Target="theme/them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4CFC6-C290-4299-96E4-943B1EFCA6B7}" type="doc">
      <dgm:prSet loTypeId="urn:microsoft.com/office/officeart/2005/8/layout/cycle7" loCatId="cycle" qsTypeId="urn:microsoft.com/office/officeart/2005/8/quickstyle/simple1" qsCatId="simple" csTypeId="urn:microsoft.com/office/officeart/2005/8/colors/colorful4" csCatId="colorful" phldr="1"/>
      <dgm:spPr/>
      <dgm:t>
        <a:bodyPr/>
        <a:lstStyle/>
        <a:p>
          <a:endParaRPr lang="da-DK"/>
        </a:p>
      </dgm:t>
    </dgm:pt>
    <dgm:pt modelId="{12349554-211D-4218-BEFE-3BDA30458B75}">
      <dgm:prSet phldrT="[Tekst]"/>
      <dgm:spPr>
        <a:solidFill>
          <a:srgbClr val="FF0000"/>
        </a:solidFill>
      </dgm:spPr>
      <dgm:t>
        <a:bodyPr/>
        <a:lstStyle/>
        <a:p>
          <a:r>
            <a:rPr lang="da-DK" dirty="0"/>
            <a:t>DR</a:t>
          </a:r>
        </a:p>
      </dgm:t>
    </dgm:pt>
    <dgm:pt modelId="{E70E49C8-8B71-496B-8755-9983744571B9}" type="parTrans" cxnId="{260F3700-0012-489C-8AC5-D7321EC3D785}">
      <dgm:prSet/>
      <dgm:spPr/>
      <dgm:t>
        <a:bodyPr/>
        <a:lstStyle/>
        <a:p>
          <a:endParaRPr lang="da-DK"/>
        </a:p>
      </dgm:t>
    </dgm:pt>
    <dgm:pt modelId="{01F017F0-DAD9-4166-87C8-7152471F44E8}" type="sibTrans" cxnId="{260F3700-0012-489C-8AC5-D7321EC3D785}">
      <dgm:prSet/>
      <dgm:spPr/>
      <dgm:t>
        <a:bodyPr/>
        <a:lstStyle/>
        <a:p>
          <a:endParaRPr lang="da-DK"/>
        </a:p>
      </dgm:t>
    </dgm:pt>
    <dgm:pt modelId="{3F6979C1-7D30-4F16-AFCC-4C55413A7757}">
      <dgm:prSet phldrT="[Tekst]"/>
      <dgm:spPr>
        <a:solidFill>
          <a:schemeClr val="accent6"/>
        </a:solidFill>
      </dgm:spPr>
      <dgm:t>
        <a:bodyPr/>
        <a:lstStyle/>
        <a:p>
          <a:r>
            <a:rPr lang="da-DK" dirty="0"/>
            <a:t>IF</a:t>
          </a:r>
        </a:p>
      </dgm:t>
    </dgm:pt>
    <dgm:pt modelId="{7E0CD607-83FA-4679-8E21-CC44ED51FA03}" type="parTrans" cxnId="{43C96652-33B7-48C7-83AC-4906B65AAE12}">
      <dgm:prSet/>
      <dgm:spPr/>
      <dgm:t>
        <a:bodyPr/>
        <a:lstStyle/>
        <a:p>
          <a:endParaRPr lang="da-DK"/>
        </a:p>
      </dgm:t>
    </dgm:pt>
    <dgm:pt modelId="{20752309-1B96-4FF9-B41B-197EE2CAC6B8}" type="sibTrans" cxnId="{43C96652-33B7-48C7-83AC-4906B65AAE12}">
      <dgm:prSet/>
      <dgm:spPr/>
      <dgm:t>
        <a:bodyPr/>
        <a:lstStyle/>
        <a:p>
          <a:endParaRPr lang="da-DK"/>
        </a:p>
      </dgm:t>
    </dgm:pt>
    <dgm:pt modelId="{16E1B0BC-C57C-4682-B367-55E686D32CDE}">
      <dgm:prSet phldrT="[Tekst]"/>
      <dgm:spPr>
        <a:solidFill>
          <a:srgbClr val="FFFF00"/>
        </a:solidFill>
      </dgm:spPr>
      <dgm:t>
        <a:bodyPr/>
        <a:lstStyle/>
        <a:p>
          <a:r>
            <a:rPr lang="da-DK" dirty="0">
              <a:solidFill>
                <a:schemeClr val="tx1"/>
              </a:solidFill>
            </a:rPr>
            <a:t>Projekt </a:t>
          </a:r>
          <a:r>
            <a:rPr lang="da-DK" dirty="0" err="1">
              <a:solidFill>
                <a:schemeClr val="tx1"/>
              </a:solidFill>
            </a:rPr>
            <a:t>Ultra:bit</a:t>
          </a:r>
          <a:endParaRPr lang="da-DK" dirty="0">
            <a:solidFill>
              <a:schemeClr val="tx1"/>
            </a:solidFill>
          </a:endParaRPr>
        </a:p>
      </dgm:t>
    </dgm:pt>
    <dgm:pt modelId="{605EE4DF-8D1B-4E3C-92F1-D988914C6099}" type="parTrans" cxnId="{BAA33BB9-2FB1-4E71-B8F5-ADBBE0FB6FAD}">
      <dgm:prSet/>
      <dgm:spPr/>
      <dgm:t>
        <a:bodyPr/>
        <a:lstStyle/>
        <a:p>
          <a:endParaRPr lang="da-DK"/>
        </a:p>
      </dgm:t>
    </dgm:pt>
    <dgm:pt modelId="{F1AF9E9F-2B68-4EC5-AD52-826EA4819B14}" type="sibTrans" cxnId="{BAA33BB9-2FB1-4E71-B8F5-ADBBE0FB6FAD}">
      <dgm:prSet/>
      <dgm:spPr/>
      <dgm:t>
        <a:bodyPr/>
        <a:lstStyle/>
        <a:p>
          <a:endParaRPr lang="da-DK"/>
        </a:p>
      </dgm:t>
    </dgm:pt>
    <dgm:pt modelId="{481C2F0A-D0FD-4AA9-9401-E649BF6AEA3E}">
      <dgm:prSet phldrT="[Tekst]"/>
      <dgm:spPr/>
      <dgm:t>
        <a:bodyPr/>
        <a:lstStyle/>
        <a:p>
          <a:r>
            <a:rPr lang="da-DK" dirty="0"/>
            <a:t>UCC</a:t>
          </a:r>
        </a:p>
      </dgm:t>
    </dgm:pt>
    <dgm:pt modelId="{276B9414-06E6-4E97-90E4-9F8E9AEEB3B2}" type="parTrans" cxnId="{5DDA9625-1E49-423C-A05E-A8F464E398D2}">
      <dgm:prSet/>
      <dgm:spPr/>
      <dgm:t>
        <a:bodyPr/>
        <a:lstStyle/>
        <a:p>
          <a:endParaRPr lang="da-DK"/>
        </a:p>
      </dgm:t>
    </dgm:pt>
    <dgm:pt modelId="{2B050FC9-4C7C-4051-8EE9-45B0D4AB516E}" type="sibTrans" cxnId="{5DDA9625-1E49-423C-A05E-A8F464E398D2}">
      <dgm:prSet/>
      <dgm:spPr/>
      <dgm:t>
        <a:bodyPr/>
        <a:lstStyle/>
        <a:p>
          <a:endParaRPr lang="da-DK"/>
        </a:p>
      </dgm:t>
    </dgm:pt>
    <dgm:pt modelId="{B78C5C43-1DC5-4779-A301-D16F8E75315A}" type="pres">
      <dgm:prSet presAssocID="{4EA4CFC6-C290-4299-96E4-943B1EFCA6B7}" presName="Name0" presStyleCnt="0">
        <dgm:presLayoutVars>
          <dgm:dir/>
          <dgm:resizeHandles val="exact"/>
        </dgm:presLayoutVars>
      </dgm:prSet>
      <dgm:spPr/>
    </dgm:pt>
    <dgm:pt modelId="{8600F27E-C7E3-4D03-8EF3-901A15668724}" type="pres">
      <dgm:prSet presAssocID="{12349554-211D-4218-BEFE-3BDA30458B75}" presName="node" presStyleLbl="node1" presStyleIdx="0" presStyleCnt="4" custRadScaleRad="100095" custRadScaleInc="-1696">
        <dgm:presLayoutVars>
          <dgm:bulletEnabled val="1"/>
        </dgm:presLayoutVars>
      </dgm:prSet>
      <dgm:spPr/>
    </dgm:pt>
    <dgm:pt modelId="{576813AE-A318-4E4A-B005-138E6E3E571F}" type="pres">
      <dgm:prSet presAssocID="{01F017F0-DAD9-4166-87C8-7152471F44E8}" presName="sibTrans" presStyleLbl="sibTrans2D1" presStyleIdx="0" presStyleCnt="4"/>
      <dgm:spPr/>
    </dgm:pt>
    <dgm:pt modelId="{6F508FCB-9A87-4A1F-8F9C-BDA7D2845B45}" type="pres">
      <dgm:prSet presAssocID="{01F017F0-DAD9-4166-87C8-7152471F44E8}" presName="connectorText" presStyleLbl="sibTrans2D1" presStyleIdx="0" presStyleCnt="4"/>
      <dgm:spPr/>
    </dgm:pt>
    <dgm:pt modelId="{8045BBC7-21B5-4C2A-9012-EB170B7AF24A}" type="pres">
      <dgm:prSet presAssocID="{3F6979C1-7D30-4F16-AFCC-4C55413A7757}" presName="node" presStyleLbl="node1" presStyleIdx="1" presStyleCnt="4">
        <dgm:presLayoutVars>
          <dgm:bulletEnabled val="1"/>
        </dgm:presLayoutVars>
      </dgm:prSet>
      <dgm:spPr/>
    </dgm:pt>
    <dgm:pt modelId="{B95D0A52-7890-4C65-883A-7D0C5F1B07F8}" type="pres">
      <dgm:prSet presAssocID="{20752309-1B96-4FF9-B41B-197EE2CAC6B8}" presName="sibTrans" presStyleLbl="sibTrans2D1" presStyleIdx="1" presStyleCnt="4"/>
      <dgm:spPr/>
    </dgm:pt>
    <dgm:pt modelId="{75B10DAB-F8EF-4279-BD92-A041235FEE5F}" type="pres">
      <dgm:prSet presAssocID="{20752309-1B96-4FF9-B41B-197EE2CAC6B8}" presName="connectorText" presStyleLbl="sibTrans2D1" presStyleIdx="1" presStyleCnt="4"/>
      <dgm:spPr/>
    </dgm:pt>
    <dgm:pt modelId="{85BEF54E-B831-455D-93CF-4AB41F5B074B}" type="pres">
      <dgm:prSet presAssocID="{16E1B0BC-C57C-4682-B367-55E686D32CDE}" presName="node" presStyleLbl="node1" presStyleIdx="2" presStyleCnt="4" custRadScaleRad="102508" custRadScaleInc="2817">
        <dgm:presLayoutVars>
          <dgm:bulletEnabled val="1"/>
        </dgm:presLayoutVars>
      </dgm:prSet>
      <dgm:spPr/>
    </dgm:pt>
    <dgm:pt modelId="{DEAD6EFE-4D3D-4757-B5CA-4D923A6660B4}" type="pres">
      <dgm:prSet presAssocID="{F1AF9E9F-2B68-4EC5-AD52-826EA4819B14}" presName="sibTrans" presStyleLbl="sibTrans2D1" presStyleIdx="2" presStyleCnt="4"/>
      <dgm:spPr/>
    </dgm:pt>
    <dgm:pt modelId="{A01E8A53-58ED-4487-A4A2-CFD3A229DCB2}" type="pres">
      <dgm:prSet presAssocID="{F1AF9E9F-2B68-4EC5-AD52-826EA4819B14}" presName="connectorText" presStyleLbl="sibTrans2D1" presStyleIdx="2" presStyleCnt="4"/>
      <dgm:spPr/>
    </dgm:pt>
    <dgm:pt modelId="{8CF32A7F-A7E1-4A94-B12D-AF5BE1B10BD9}" type="pres">
      <dgm:prSet presAssocID="{481C2F0A-D0FD-4AA9-9401-E649BF6AEA3E}" presName="node" presStyleLbl="node1" presStyleIdx="3" presStyleCnt="4">
        <dgm:presLayoutVars>
          <dgm:bulletEnabled val="1"/>
        </dgm:presLayoutVars>
      </dgm:prSet>
      <dgm:spPr/>
    </dgm:pt>
    <dgm:pt modelId="{39449F29-5EA2-41C1-BACC-B4DCFD6D80C8}" type="pres">
      <dgm:prSet presAssocID="{2B050FC9-4C7C-4051-8EE9-45B0D4AB516E}" presName="sibTrans" presStyleLbl="sibTrans2D1" presStyleIdx="3" presStyleCnt="4"/>
      <dgm:spPr/>
    </dgm:pt>
    <dgm:pt modelId="{04719AEA-07DD-4845-97E3-4C34A8E76323}" type="pres">
      <dgm:prSet presAssocID="{2B050FC9-4C7C-4051-8EE9-45B0D4AB516E}" presName="connectorText" presStyleLbl="sibTrans2D1" presStyleIdx="3" presStyleCnt="4"/>
      <dgm:spPr/>
    </dgm:pt>
  </dgm:ptLst>
  <dgm:cxnLst>
    <dgm:cxn modelId="{260F3700-0012-489C-8AC5-D7321EC3D785}" srcId="{4EA4CFC6-C290-4299-96E4-943B1EFCA6B7}" destId="{12349554-211D-4218-BEFE-3BDA30458B75}" srcOrd="0" destOrd="0" parTransId="{E70E49C8-8B71-496B-8755-9983744571B9}" sibTransId="{01F017F0-DAD9-4166-87C8-7152471F44E8}"/>
    <dgm:cxn modelId="{C6C91C0B-5661-402E-8AC3-59A223429B32}" type="presOf" srcId="{01F017F0-DAD9-4166-87C8-7152471F44E8}" destId="{576813AE-A318-4E4A-B005-138E6E3E571F}" srcOrd="0" destOrd="0" presId="urn:microsoft.com/office/officeart/2005/8/layout/cycle7"/>
    <dgm:cxn modelId="{F4347A1E-C0F4-4F62-B292-59D7D5692E7C}" type="presOf" srcId="{481C2F0A-D0FD-4AA9-9401-E649BF6AEA3E}" destId="{8CF32A7F-A7E1-4A94-B12D-AF5BE1B10BD9}" srcOrd="0" destOrd="0" presId="urn:microsoft.com/office/officeart/2005/8/layout/cycle7"/>
    <dgm:cxn modelId="{BB067C1F-30BA-47D8-B5CC-6C8942CDF96A}" type="presOf" srcId="{2B050FC9-4C7C-4051-8EE9-45B0D4AB516E}" destId="{04719AEA-07DD-4845-97E3-4C34A8E76323}" srcOrd="1" destOrd="0" presId="urn:microsoft.com/office/officeart/2005/8/layout/cycle7"/>
    <dgm:cxn modelId="{5DDA9625-1E49-423C-A05E-A8F464E398D2}" srcId="{4EA4CFC6-C290-4299-96E4-943B1EFCA6B7}" destId="{481C2F0A-D0FD-4AA9-9401-E649BF6AEA3E}" srcOrd="3" destOrd="0" parTransId="{276B9414-06E6-4E97-90E4-9F8E9AEEB3B2}" sibTransId="{2B050FC9-4C7C-4051-8EE9-45B0D4AB516E}"/>
    <dgm:cxn modelId="{1A0E8927-3868-4C97-B24C-20A691B80879}" type="presOf" srcId="{20752309-1B96-4FF9-B41B-197EE2CAC6B8}" destId="{B95D0A52-7890-4C65-883A-7D0C5F1B07F8}" srcOrd="0" destOrd="0" presId="urn:microsoft.com/office/officeart/2005/8/layout/cycle7"/>
    <dgm:cxn modelId="{35BA492B-F769-4AFD-9FFE-3870FB111076}" type="presOf" srcId="{16E1B0BC-C57C-4682-B367-55E686D32CDE}" destId="{85BEF54E-B831-455D-93CF-4AB41F5B074B}" srcOrd="0" destOrd="0" presId="urn:microsoft.com/office/officeart/2005/8/layout/cycle7"/>
    <dgm:cxn modelId="{3AC7E62B-A0BA-4303-896F-C4F5FF44C868}" type="presOf" srcId="{01F017F0-DAD9-4166-87C8-7152471F44E8}" destId="{6F508FCB-9A87-4A1F-8F9C-BDA7D2845B45}" srcOrd="1" destOrd="0" presId="urn:microsoft.com/office/officeart/2005/8/layout/cycle7"/>
    <dgm:cxn modelId="{475BF971-876E-4ACD-AC5D-812F6B878547}" type="presOf" srcId="{12349554-211D-4218-BEFE-3BDA30458B75}" destId="{8600F27E-C7E3-4D03-8EF3-901A15668724}" srcOrd="0" destOrd="0" presId="urn:microsoft.com/office/officeart/2005/8/layout/cycle7"/>
    <dgm:cxn modelId="{43C96652-33B7-48C7-83AC-4906B65AAE12}" srcId="{4EA4CFC6-C290-4299-96E4-943B1EFCA6B7}" destId="{3F6979C1-7D30-4F16-AFCC-4C55413A7757}" srcOrd="1" destOrd="0" parTransId="{7E0CD607-83FA-4679-8E21-CC44ED51FA03}" sibTransId="{20752309-1B96-4FF9-B41B-197EE2CAC6B8}"/>
    <dgm:cxn modelId="{CA0282A1-A158-4317-9F10-E1AEF1C26385}" type="presOf" srcId="{2B050FC9-4C7C-4051-8EE9-45B0D4AB516E}" destId="{39449F29-5EA2-41C1-BACC-B4DCFD6D80C8}" srcOrd="0" destOrd="0" presId="urn:microsoft.com/office/officeart/2005/8/layout/cycle7"/>
    <dgm:cxn modelId="{BBCB95A7-8B4D-498B-B78E-1087BF9550D9}" type="presOf" srcId="{F1AF9E9F-2B68-4EC5-AD52-826EA4819B14}" destId="{A01E8A53-58ED-4487-A4A2-CFD3A229DCB2}" srcOrd="1" destOrd="0" presId="urn:microsoft.com/office/officeart/2005/8/layout/cycle7"/>
    <dgm:cxn modelId="{4997EEB4-9FA1-4B2A-BF13-D6C91128AE44}" type="presOf" srcId="{20752309-1B96-4FF9-B41B-197EE2CAC6B8}" destId="{75B10DAB-F8EF-4279-BD92-A041235FEE5F}" srcOrd="1" destOrd="0" presId="urn:microsoft.com/office/officeart/2005/8/layout/cycle7"/>
    <dgm:cxn modelId="{BAA33BB9-2FB1-4E71-B8F5-ADBBE0FB6FAD}" srcId="{4EA4CFC6-C290-4299-96E4-943B1EFCA6B7}" destId="{16E1B0BC-C57C-4682-B367-55E686D32CDE}" srcOrd="2" destOrd="0" parTransId="{605EE4DF-8D1B-4E3C-92F1-D988914C6099}" sibTransId="{F1AF9E9F-2B68-4EC5-AD52-826EA4819B14}"/>
    <dgm:cxn modelId="{2518A1BF-CC8B-423F-B0C2-CCFB92952E48}" type="presOf" srcId="{4EA4CFC6-C290-4299-96E4-943B1EFCA6B7}" destId="{B78C5C43-1DC5-4779-A301-D16F8E75315A}" srcOrd="0" destOrd="0" presId="urn:microsoft.com/office/officeart/2005/8/layout/cycle7"/>
    <dgm:cxn modelId="{23959AC0-DB61-4E87-887D-6F0B9F48D1A6}" type="presOf" srcId="{F1AF9E9F-2B68-4EC5-AD52-826EA4819B14}" destId="{DEAD6EFE-4D3D-4757-B5CA-4D923A6660B4}" srcOrd="0" destOrd="0" presId="urn:microsoft.com/office/officeart/2005/8/layout/cycle7"/>
    <dgm:cxn modelId="{5094BDEE-065F-49AC-BA8E-418329642B73}" type="presOf" srcId="{3F6979C1-7D30-4F16-AFCC-4C55413A7757}" destId="{8045BBC7-21B5-4C2A-9012-EB170B7AF24A}" srcOrd="0" destOrd="0" presId="urn:microsoft.com/office/officeart/2005/8/layout/cycle7"/>
    <dgm:cxn modelId="{87AAABDB-CA4B-4DC6-BC0E-11546417B4D3}" type="presParOf" srcId="{B78C5C43-1DC5-4779-A301-D16F8E75315A}" destId="{8600F27E-C7E3-4D03-8EF3-901A15668724}" srcOrd="0" destOrd="0" presId="urn:microsoft.com/office/officeart/2005/8/layout/cycle7"/>
    <dgm:cxn modelId="{F8D2E985-717C-473E-8905-454B5FF0D49E}" type="presParOf" srcId="{B78C5C43-1DC5-4779-A301-D16F8E75315A}" destId="{576813AE-A318-4E4A-B005-138E6E3E571F}" srcOrd="1" destOrd="0" presId="urn:microsoft.com/office/officeart/2005/8/layout/cycle7"/>
    <dgm:cxn modelId="{83F2571B-9484-4DD0-9425-038979651415}" type="presParOf" srcId="{576813AE-A318-4E4A-B005-138E6E3E571F}" destId="{6F508FCB-9A87-4A1F-8F9C-BDA7D2845B45}" srcOrd="0" destOrd="0" presId="urn:microsoft.com/office/officeart/2005/8/layout/cycle7"/>
    <dgm:cxn modelId="{D973F9CC-D000-417A-88DD-3DF311005AB2}" type="presParOf" srcId="{B78C5C43-1DC5-4779-A301-D16F8E75315A}" destId="{8045BBC7-21B5-4C2A-9012-EB170B7AF24A}" srcOrd="2" destOrd="0" presId="urn:microsoft.com/office/officeart/2005/8/layout/cycle7"/>
    <dgm:cxn modelId="{5A8D2A90-58B3-4DD5-AF18-FAA341FD3F0E}" type="presParOf" srcId="{B78C5C43-1DC5-4779-A301-D16F8E75315A}" destId="{B95D0A52-7890-4C65-883A-7D0C5F1B07F8}" srcOrd="3" destOrd="0" presId="urn:microsoft.com/office/officeart/2005/8/layout/cycle7"/>
    <dgm:cxn modelId="{12B47E88-3697-4236-9D8F-C75972094672}" type="presParOf" srcId="{B95D0A52-7890-4C65-883A-7D0C5F1B07F8}" destId="{75B10DAB-F8EF-4279-BD92-A041235FEE5F}" srcOrd="0" destOrd="0" presId="urn:microsoft.com/office/officeart/2005/8/layout/cycle7"/>
    <dgm:cxn modelId="{EF05A7B6-DDB3-49E4-8CBE-B0C82069756A}" type="presParOf" srcId="{B78C5C43-1DC5-4779-A301-D16F8E75315A}" destId="{85BEF54E-B831-455D-93CF-4AB41F5B074B}" srcOrd="4" destOrd="0" presId="urn:microsoft.com/office/officeart/2005/8/layout/cycle7"/>
    <dgm:cxn modelId="{CEF2CD82-6F68-445B-B69D-993F3B6DCC1D}" type="presParOf" srcId="{B78C5C43-1DC5-4779-A301-D16F8E75315A}" destId="{DEAD6EFE-4D3D-4757-B5CA-4D923A6660B4}" srcOrd="5" destOrd="0" presId="urn:microsoft.com/office/officeart/2005/8/layout/cycle7"/>
    <dgm:cxn modelId="{6C831AA2-6B6C-49F6-89D6-9B4271A0F12E}" type="presParOf" srcId="{DEAD6EFE-4D3D-4757-B5CA-4D923A6660B4}" destId="{A01E8A53-58ED-4487-A4A2-CFD3A229DCB2}" srcOrd="0" destOrd="0" presId="urn:microsoft.com/office/officeart/2005/8/layout/cycle7"/>
    <dgm:cxn modelId="{B7D63086-ECFE-4F18-81FE-934D38CA6909}" type="presParOf" srcId="{B78C5C43-1DC5-4779-A301-D16F8E75315A}" destId="{8CF32A7F-A7E1-4A94-B12D-AF5BE1B10BD9}" srcOrd="6" destOrd="0" presId="urn:microsoft.com/office/officeart/2005/8/layout/cycle7"/>
    <dgm:cxn modelId="{706CADD2-53F2-49BB-A5E7-2D3B93E3CF4D}" type="presParOf" srcId="{B78C5C43-1DC5-4779-A301-D16F8E75315A}" destId="{39449F29-5EA2-41C1-BACC-B4DCFD6D80C8}" srcOrd="7" destOrd="0" presId="urn:microsoft.com/office/officeart/2005/8/layout/cycle7"/>
    <dgm:cxn modelId="{5F60AA4B-0B56-463E-9C24-10DF80A1F7EC}" type="presParOf" srcId="{39449F29-5EA2-41C1-BACC-B4DCFD6D80C8}" destId="{04719AEA-07DD-4845-97E3-4C34A8E76323}"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0F27E-C7E3-4D03-8EF3-901A15668724}">
      <dsp:nvSpPr>
        <dsp:cNvPr id="0" name=""/>
        <dsp:cNvSpPr/>
      </dsp:nvSpPr>
      <dsp:spPr>
        <a:xfrm>
          <a:off x="1224132" y="1"/>
          <a:ext cx="1277203" cy="63860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DR</a:t>
          </a:r>
        </a:p>
      </dsp:txBody>
      <dsp:txXfrm>
        <a:off x="1242836" y="18705"/>
        <a:ext cx="1239795" cy="601193"/>
      </dsp:txXfrm>
    </dsp:sp>
    <dsp:sp modelId="{576813AE-A318-4E4A-B005-138E6E3E571F}">
      <dsp:nvSpPr>
        <dsp:cNvPr id="0" name=""/>
        <dsp:cNvSpPr/>
      </dsp:nvSpPr>
      <dsp:spPr>
        <a:xfrm rot="2678715">
          <a:off x="2154821" y="821981"/>
          <a:ext cx="660006" cy="223510"/>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a-DK" sz="900" kern="1200"/>
        </a:p>
      </dsp:txBody>
      <dsp:txXfrm>
        <a:off x="2221874" y="866683"/>
        <a:ext cx="525900" cy="134106"/>
      </dsp:txXfrm>
    </dsp:sp>
    <dsp:sp modelId="{8045BBC7-21B5-4C2A-9012-EB170B7AF24A}">
      <dsp:nvSpPr>
        <dsp:cNvPr id="0" name=""/>
        <dsp:cNvSpPr/>
      </dsp:nvSpPr>
      <dsp:spPr>
        <a:xfrm>
          <a:off x="2468314" y="1228871"/>
          <a:ext cx="1277203" cy="638601"/>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IF</a:t>
          </a:r>
        </a:p>
      </dsp:txBody>
      <dsp:txXfrm>
        <a:off x="2487018" y="1247575"/>
        <a:ext cx="1239795" cy="601193"/>
      </dsp:txXfrm>
    </dsp:sp>
    <dsp:sp modelId="{B95D0A52-7890-4C65-883A-7D0C5F1B07F8}">
      <dsp:nvSpPr>
        <dsp:cNvPr id="0" name=""/>
        <dsp:cNvSpPr/>
      </dsp:nvSpPr>
      <dsp:spPr>
        <a:xfrm rot="8137060">
          <a:off x="2149084" y="2050852"/>
          <a:ext cx="660006" cy="223510"/>
        </a:xfrm>
        <a:prstGeom prst="leftRightArrow">
          <a:avLst>
            <a:gd name="adj1" fmla="val 60000"/>
            <a:gd name="adj2" fmla="val 50000"/>
          </a:avLst>
        </a:prstGeom>
        <a:solidFill>
          <a:schemeClr val="accent4">
            <a:hueOff val="-1488257"/>
            <a:satOff val="8966"/>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a-DK" sz="900" kern="1200"/>
        </a:p>
      </dsp:txBody>
      <dsp:txXfrm rot="10800000">
        <a:off x="2216137" y="2095554"/>
        <a:ext cx="525900" cy="134106"/>
      </dsp:txXfrm>
    </dsp:sp>
    <dsp:sp modelId="{85BEF54E-B831-455D-93CF-4AB41F5B074B}">
      <dsp:nvSpPr>
        <dsp:cNvPr id="0" name=""/>
        <dsp:cNvSpPr/>
      </dsp:nvSpPr>
      <dsp:spPr>
        <a:xfrm>
          <a:off x="1212658" y="2457742"/>
          <a:ext cx="1277203" cy="638601"/>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solidFill>
                <a:schemeClr val="tx1"/>
              </a:solidFill>
            </a:rPr>
            <a:t>Projekt </a:t>
          </a:r>
          <a:r>
            <a:rPr lang="da-DK" sz="1600" kern="1200" dirty="0" err="1">
              <a:solidFill>
                <a:schemeClr val="tx1"/>
              </a:solidFill>
            </a:rPr>
            <a:t>Ultra:bit</a:t>
          </a:r>
          <a:endParaRPr lang="da-DK" sz="1600" kern="1200" dirty="0">
            <a:solidFill>
              <a:schemeClr val="tx1"/>
            </a:solidFill>
          </a:endParaRPr>
        </a:p>
      </dsp:txBody>
      <dsp:txXfrm>
        <a:off x="1231362" y="2476446"/>
        <a:ext cx="1239795" cy="601193"/>
      </dsp:txXfrm>
    </dsp:sp>
    <dsp:sp modelId="{DEAD6EFE-4D3D-4757-B5CA-4D923A6660B4}">
      <dsp:nvSpPr>
        <dsp:cNvPr id="0" name=""/>
        <dsp:cNvSpPr/>
      </dsp:nvSpPr>
      <dsp:spPr>
        <a:xfrm rot="13540906">
          <a:off x="921272" y="2050852"/>
          <a:ext cx="660006" cy="223510"/>
        </a:xfrm>
        <a:prstGeom prst="leftRightArrow">
          <a:avLst>
            <a:gd name="adj1" fmla="val 60000"/>
            <a:gd name="adj2" fmla="val 50000"/>
          </a:avLst>
        </a:prstGeom>
        <a:solidFill>
          <a:schemeClr val="accent4">
            <a:hueOff val="-2976513"/>
            <a:satOff val="17933"/>
            <a:lumOff val="14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a-DK" sz="900" kern="1200"/>
        </a:p>
      </dsp:txBody>
      <dsp:txXfrm rot="10800000">
        <a:off x="988325" y="2095554"/>
        <a:ext cx="525900" cy="134106"/>
      </dsp:txXfrm>
    </dsp:sp>
    <dsp:sp modelId="{8CF32A7F-A7E1-4A94-B12D-AF5BE1B10BD9}">
      <dsp:nvSpPr>
        <dsp:cNvPr id="0" name=""/>
        <dsp:cNvSpPr/>
      </dsp:nvSpPr>
      <dsp:spPr>
        <a:xfrm>
          <a:off x="12689" y="1228871"/>
          <a:ext cx="1277203" cy="638601"/>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UCC</a:t>
          </a:r>
        </a:p>
      </dsp:txBody>
      <dsp:txXfrm>
        <a:off x="31393" y="1247575"/>
        <a:ext cx="1239795" cy="601193"/>
      </dsp:txXfrm>
    </dsp:sp>
    <dsp:sp modelId="{39449F29-5EA2-41C1-BACC-B4DCFD6D80C8}">
      <dsp:nvSpPr>
        <dsp:cNvPr id="0" name=""/>
        <dsp:cNvSpPr/>
      </dsp:nvSpPr>
      <dsp:spPr>
        <a:xfrm rot="18875450">
          <a:off x="927009" y="821981"/>
          <a:ext cx="660006" cy="223510"/>
        </a:xfrm>
        <a:prstGeom prst="lef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a-DK" sz="900" kern="1200"/>
        </a:p>
      </dsp:txBody>
      <dsp:txXfrm>
        <a:off x="994062" y="866683"/>
        <a:ext cx="525900" cy="134106"/>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0243" name="Rectangle 1027"/>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7172"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1029"/>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1030"/>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0247" name="Rectangle 1031"/>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F8CE04E-4C9E-4067-9D61-06DD670E1E57}" type="slidenum">
              <a:rPr lang="en-US"/>
              <a:pPr>
                <a:defRPr/>
              </a:pPr>
              <a:t>‹nr.›</a:t>
            </a:fld>
            <a:endParaRPr lang="en-US"/>
          </a:p>
        </p:txBody>
      </p:sp>
    </p:spTree>
    <p:extLst>
      <p:ext uri="{BB962C8B-B14F-4D97-AF65-F5344CB8AC3E}">
        <p14:creationId xmlns:p14="http://schemas.microsoft.com/office/powerpoint/2010/main" val="37903121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9F8CE04E-4C9E-4067-9D61-06DD670E1E57}" type="slidenum">
              <a:rPr lang="en-US" smtClean="0"/>
              <a:pPr>
                <a:defRPr/>
              </a:pPr>
              <a:t>14</a:t>
            </a:fld>
            <a:endParaRPr lang="en-US"/>
          </a:p>
        </p:txBody>
      </p:sp>
    </p:spTree>
    <p:extLst>
      <p:ext uri="{BB962C8B-B14F-4D97-AF65-F5344CB8AC3E}">
        <p14:creationId xmlns:p14="http://schemas.microsoft.com/office/powerpoint/2010/main" val="226435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fld id="{D1693B50-D70A-4A15-9513-FA73730B57DC}" type="slidenum">
              <a:rPr lang="en-US" sz="1200"/>
              <a:pPr/>
              <a:t>26</a:t>
            </a:fld>
            <a:endParaRPr lang="en-US" sz="1200"/>
          </a:p>
        </p:txBody>
      </p:sp>
      <p:sp>
        <p:nvSpPr>
          <p:cNvPr id="8195" name="Rectangle 2"/>
          <p:cNvSpPr>
            <a:spLocks noGrp="1" noRot="1" noChangeAspect="1" noChangeArrowheads="1" noTextEdit="1"/>
          </p:cNvSpPr>
          <p:nvPr>
            <p:ph type="sldImg"/>
          </p:nvPr>
        </p:nvSpPr>
        <p:spPr>
          <a:xfrm>
            <a:off x="381000" y="685800"/>
            <a:ext cx="6096000" cy="3429000"/>
          </a:xfrm>
          <a:ln/>
        </p:spPr>
      </p:sp>
      <p:sp>
        <p:nvSpPr>
          <p:cNvPr id="8196" name="Rectangle 3"/>
          <p:cNvSpPr>
            <a:spLocks noGrp="1" noChangeArrowheads="1"/>
          </p:cNvSpPr>
          <p:nvPr>
            <p:ph type="body" idx="1"/>
          </p:nvPr>
        </p:nvSpPr>
        <p:spPr>
          <a:noFill/>
        </p:spPr>
        <p:txBody>
          <a:bodyPr/>
          <a:lstStyle/>
          <a:p>
            <a:pPr eaLnBrk="1" hangingPunct="1"/>
            <a:endParaRPr 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Husk at uddyb:</a:t>
            </a:r>
          </a:p>
          <a:p>
            <a:r>
              <a:rPr lang="da-DK" dirty="0"/>
              <a:t>Hvorfor er det vigtigt</a:t>
            </a:r>
            <a:r>
              <a:rPr lang="da-DK" baseline="0" dirty="0"/>
              <a:t> at Grønland bliver sikkert 3. land?</a:t>
            </a:r>
          </a:p>
          <a:p>
            <a:r>
              <a:rPr lang="da-DK" baseline="0" dirty="0"/>
              <a:t>Hvad er fordelene ved digitaliserings af breve?</a:t>
            </a:r>
          </a:p>
          <a:p>
            <a:r>
              <a:rPr lang="da-DK" baseline="0" dirty="0"/>
              <a:t>Hvorfor er det mere sikkert at sende digitalt?</a:t>
            </a:r>
          </a:p>
          <a:p>
            <a:r>
              <a:rPr lang="da-DK" baseline="0" dirty="0"/>
              <a:t>Er der også effektivisering for andre en det offentlige?</a:t>
            </a:r>
          </a:p>
          <a:p>
            <a:r>
              <a:rPr lang="da-DK" dirty="0"/>
              <a:t>Hvad</a:t>
            </a:r>
            <a:r>
              <a:rPr lang="da-DK" baseline="0" dirty="0"/>
              <a:t> menes der med ordet frigørende? Kan der bruges et andet ord?</a:t>
            </a:r>
            <a:endParaRPr lang="da-DK" dirty="0"/>
          </a:p>
        </p:txBody>
      </p:sp>
      <p:sp>
        <p:nvSpPr>
          <p:cNvPr id="4" name="Pladsholder til slidenummer 3"/>
          <p:cNvSpPr>
            <a:spLocks noGrp="1"/>
          </p:cNvSpPr>
          <p:nvPr>
            <p:ph type="sldNum" sz="quarter" idx="10"/>
          </p:nvPr>
        </p:nvSpPr>
        <p:spPr/>
        <p:txBody>
          <a:bodyPr/>
          <a:lstStyle/>
          <a:p>
            <a:pPr>
              <a:defRPr/>
            </a:pPr>
            <a:fld id="{9F8CE04E-4C9E-4067-9D61-06DD670E1E57}" type="slidenum">
              <a:rPr lang="en-US" smtClean="0"/>
              <a:pPr>
                <a:defRPr/>
              </a:pPr>
              <a:t>27</a:t>
            </a:fld>
            <a:endParaRPr lang="en-US"/>
          </a:p>
        </p:txBody>
      </p:sp>
    </p:spTree>
    <p:extLst>
      <p:ext uri="{BB962C8B-B14F-4D97-AF65-F5344CB8AC3E}">
        <p14:creationId xmlns:p14="http://schemas.microsoft.com/office/powerpoint/2010/main" val="35268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9F8CE04E-4C9E-4067-9D61-06DD670E1E57}" type="slidenum">
              <a:rPr lang="en-US" smtClean="0"/>
              <a:pPr>
                <a:defRPr/>
              </a:pPr>
              <a:t>28</a:t>
            </a:fld>
            <a:endParaRPr lang="en-US"/>
          </a:p>
        </p:txBody>
      </p:sp>
    </p:spTree>
    <p:extLst>
      <p:ext uri="{BB962C8B-B14F-4D97-AF65-F5344CB8AC3E}">
        <p14:creationId xmlns:p14="http://schemas.microsoft.com/office/powerpoint/2010/main" val="2353928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har vi sammensat gruppen?</a:t>
            </a:r>
          </a:p>
          <a:p>
            <a:endParaRPr lang="da-DK"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a-DK"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baseline="0" dirty="0"/>
              <a:t>I spidsen står Stine Bosse – hun blev valgt som formand, fordi hun evner at sætte en dagsorden, er </a:t>
            </a:r>
            <a:r>
              <a:rPr lang="da-DK" baseline="0" dirty="0" err="1"/>
              <a:t>djøfer</a:t>
            </a:r>
            <a:r>
              <a:rPr lang="da-DK" baseline="0" dirty="0"/>
              <a:t> og et kendt ansigt. Det er ikke alle der elsker hende, men det gør faktisk ikke så meget, for det er groft sagt bedre at være upopulær end ukendt – når man gerne vil have folk til at forholde sig til det man siger.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a:t>- Kommissionsmedlemmerne arbejder frivilligt – det eneste vi tilbyder er et glas vin og at være en kreds af spændende mennesker. Når vi således er lykkedes med at samle nogle dygtige profiler, er det udtryk for vi har ramt nerven på noget, som mange synes er oprigtigt spændende – og vigtigt. </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22004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Høgen </a:t>
            </a:r>
            <a:r>
              <a:rPr lang="da-DK" sz="1200" kern="1200" dirty="0" err="1">
                <a:solidFill>
                  <a:schemeClr val="tx1"/>
                </a:solidFill>
                <a:effectLst/>
                <a:latin typeface="+mn-lt"/>
                <a:ea typeface="+mn-ea"/>
                <a:cs typeface="+mn-cs"/>
              </a:rPr>
              <a:t>faciliterer</a:t>
            </a:r>
            <a:r>
              <a:rPr lang="da-DK" sz="1200" kern="1200" dirty="0">
                <a:solidFill>
                  <a:schemeClr val="tx1"/>
                </a:solidFill>
                <a:effectLst/>
                <a:latin typeface="+mn-lt"/>
                <a:ea typeface="+mn-ea"/>
                <a:cs typeface="+mn-cs"/>
              </a:rPr>
              <a:t>:</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Arbejdet har været båret af to grundpiller.</a:t>
            </a:r>
          </a:p>
          <a:p>
            <a:r>
              <a:rPr lang="da-DK" sz="1200" kern="1200" dirty="0">
                <a:solidFill>
                  <a:schemeClr val="tx1"/>
                </a:solidFill>
                <a:effectLst/>
                <a:latin typeface="+mn-lt"/>
                <a:ea typeface="+mn-ea"/>
                <a:cs typeface="+mn-cs"/>
              </a:rPr>
              <a:t> </a:t>
            </a:r>
          </a:p>
          <a:p>
            <a:pPr lvl="0"/>
            <a:r>
              <a:rPr lang="da-DK" sz="1200" u="none" strike="noStrike" kern="1200" dirty="0">
                <a:solidFill>
                  <a:schemeClr val="tx1"/>
                </a:solidFill>
                <a:effectLst/>
                <a:latin typeface="+mn-lt"/>
                <a:ea typeface="+mn-ea"/>
                <a:cs typeface="+mn-cs"/>
              </a:rPr>
              <a:t>Fremgangsmåden har været inspireret af </a:t>
            </a:r>
            <a:r>
              <a:rPr lang="da-DK" sz="1200" i="1" u="none" strike="noStrike" kern="1200" dirty="0">
                <a:solidFill>
                  <a:schemeClr val="tx1"/>
                </a:solidFill>
                <a:effectLst/>
                <a:latin typeface="+mn-lt"/>
                <a:ea typeface="+mn-ea"/>
                <a:cs typeface="+mn-cs"/>
              </a:rPr>
              <a:t>design </a:t>
            </a:r>
            <a:r>
              <a:rPr lang="da-DK" sz="1200" i="1" u="none" strike="noStrike" kern="1200" dirty="0" err="1">
                <a:solidFill>
                  <a:schemeClr val="tx1"/>
                </a:solidFill>
                <a:effectLst/>
                <a:latin typeface="+mn-lt"/>
                <a:ea typeface="+mn-ea"/>
                <a:cs typeface="+mn-cs"/>
              </a:rPr>
              <a:t>thinking</a:t>
            </a:r>
            <a:r>
              <a:rPr lang="da-DK" sz="1200" i="1" u="none" strike="noStrike" kern="1200" dirty="0">
                <a:solidFill>
                  <a:schemeClr val="tx1"/>
                </a:solidFill>
                <a:effectLst/>
                <a:latin typeface="+mn-lt"/>
                <a:ea typeface="+mn-ea"/>
                <a:cs typeface="+mn-cs"/>
              </a:rPr>
              <a:t>, </a:t>
            </a:r>
            <a:r>
              <a:rPr lang="da-DK" sz="1200" u="none" strike="noStrike" kern="1200" dirty="0">
                <a:solidFill>
                  <a:schemeClr val="tx1"/>
                </a:solidFill>
                <a:effectLst/>
                <a:latin typeface="+mn-lt"/>
                <a:ea typeface="+mn-ea"/>
                <a:cs typeface="+mn-cs"/>
              </a:rPr>
              <a:t>en metode der paradoksalt nok ofte anvendes af teknologivirksomheder med strengt fokus på involvering, løbende udvikling og konkret output efter hvert møde.</a:t>
            </a:r>
          </a:p>
          <a:p>
            <a:pPr lvl="0"/>
            <a:r>
              <a:rPr lang="da-DK" sz="1200" u="none" strike="noStrike" kern="1200" dirty="0">
                <a:solidFill>
                  <a:schemeClr val="tx1"/>
                </a:solidFill>
                <a:effectLst/>
                <a:latin typeface="+mn-lt"/>
                <a:ea typeface="+mn-ea"/>
                <a:cs typeface="+mn-cs"/>
              </a:rPr>
              <a:t>Det har været et afgørende princip, at alle kommissionens medlemmer til møderne har haft mulighed for at byde ind i plenum såvel som i gruppedrøftelser.</a:t>
            </a: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Rent praktisk er temaerne blevet behandlet på en række møder. Herefter har rapportens tekst været i skriftlig høring ad flere omgange hos de udvalgte kommissionsmedlemmer, der har været involveret i de forskellige kapitler. Det har været en præmis, at der ikke kan være konsensus blandt kommissionens medlemmer om alle løsningsforslag. Alle temaer er blevet drøftet af medlemmerne i en fælles proces, men det enkelte kommissionsmedlem kan være mere eller mindre enig i de enkelte delelementer.</a:t>
            </a: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32322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2.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emf"/><Relationship Id="rId7"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7.emf"/><Relationship Id="rId4" Type="http://schemas.openxmlformats.org/officeDocument/2006/relationships/image" Target="../media/image11.emf"/></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emf"/><Relationship Id="rId7"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8.emf"/><Relationship Id="rId4" Type="http://schemas.openxmlformats.org/officeDocument/2006/relationships/image" Target="../media/image11.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tif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pic>
        <p:nvPicPr>
          <p:cNvPr id="4" name="Picture 8" descr="Logo_trademark_gre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50000"/>
          <a:stretch>
            <a:fillRect/>
          </a:stretch>
        </p:blipFill>
        <p:spPr bwMode="auto">
          <a:xfrm>
            <a:off x="9281584" y="909638"/>
            <a:ext cx="2910416"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Logotype_only_gre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25600" y="1135063"/>
            <a:ext cx="3251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ctrTitle"/>
          </p:nvPr>
        </p:nvSpPr>
        <p:spPr>
          <a:xfrm>
            <a:off x="1524000" y="3733800"/>
            <a:ext cx="7112000" cy="1066800"/>
          </a:xfrm>
        </p:spPr>
        <p:txBody>
          <a:bodyPr anchor="b"/>
          <a:lstStyle>
            <a:lvl1pPr>
              <a:defRPr>
                <a:solidFill>
                  <a:schemeClr val="bg1"/>
                </a:solidFill>
              </a:defRPr>
            </a:lvl1pPr>
          </a:lstStyle>
          <a:p>
            <a:pPr lvl="0"/>
            <a:r>
              <a:rPr lang="da-DK" noProof="0"/>
              <a:t>Klik for at redigere i master</a:t>
            </a:r>
            <a:endParaRPr lang="en-US" noProof="0"/>
          </a:p>
        </p:txBody>
      </p:sp>
      <p:sp>
        <p:nvSpPr>
          <p:cNvPr id="9220" name="Rectangle 4"/>
          <p:cNvSpPr>
            <a:spLocks noGrp="1" noChangeArrowheads="1"/>
          </p:cNvSpPr>
          <p:nvPr>
            <p:ph type="subTitle" idx="1"/>
          </p:nvPr>
        </p:nvSpPr>
        <p:spPr>
          <a:xfrm>
            <a:off x="1524000" y="4800600"/>
            <a:ext cx="7010400" cy="762000"/>
          </a:xfrm>
        </p:spPr>
        <p:txBody>
          <a:bodyPr/>
          <a:lstStyle>
            <a:lvl1pPr>
              <a:lnSpc>
                <a:spcPct val="120000"/>
              </a:lnSpc>
              <a:spcBef>
                <a:spcPct val="0"/>
              </a:spcBef>
              <a:defRPr sz="1800">
                <a:solidFill>
                  <a:schemeClr val="bg1"/>
                </a:solidFill>
                <a:latin typeface="Klavika Light" pitchFamily="1" charset="0"/>
              </a:defRPr>
            </a:lvl1pPr>
          </a:lstStyle>
          <a:p>
            <a:pPr lvl="0"/>
            <a:r>
              <a:rPr lang="da-DK" noProof="0"/>
              <a:t>Klik for at redigere undertiteltypografien i masteren</a:t>
            </a:r>
            <a:endParaRPr lang="en-US" noProof="0"/>
          </a:p>
        </p:txBody>
      </p:sp>
    </p:spTree>
    <p:extLst>
      <p:ext uri="{BB962C8B-B14F-4D97-AF65-F5344CB8AC3E}">
        <p14:creationId xmlns:p14="http://schemas.microsoft.com/office/powerpoint/2010/main" val="236358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Rectangle 22"/>
          <p:cNvSpPr>
            <a:spLocks noGrp="1" noChangeArrowheads="1"/>
          </p:cNvSpPr>
          <p:nvPr>
            <p:ph type="sldNum" sz="quarter" idx="10"/>
          </p:nvPr>
        </p:nvSpPr>
        <p:spPr>
          <a:ln/>
        </p:spPr>
        <p:txBody>
          <a:bodyPr/>
          <a:lstStyle>
            <a:lvl1pPr>
              <a:defRPr/>
            </a:lvl1pPr>
          </a:lstStyle>
          <a:p>
            <a:pPr>
              <a:defRPr/>
            </a:pPr>
            <a:fld id="{8CEFAAD8-9956-4FEF-B20F-78BFD6DAB508}" type="slidenum">
              <a:rPr lang="en-US"/>
              <a:pPr>
                <a:defRPr/>
              </a:pPr>
              <a:t>‹nr.›</a:t>
            </a:fld>
            <a:endParaRPr lang="en-US" sz="800"/>
          </a:p>
        </p:txBody>
      </p:sp>
    </p:spTree>
    <p:extLst>
      <p:ext uri="{BB962C8B-B14F-4D97-AF65-F5344CB8AC3E}">
        <p14:creationId xmlns:p14="http://schemas.microsoft.com/office/powerpoint/2010/main" val="1140639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9194800" y="571500"/>
            <a:ext cx="2590800" cy="5295900"/>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1422400" y="571500"/>
            <a:ext cx="7569200" cy="52959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Rectangle 22"/>
          <p:cNvSpPr>
            <a:spLocks noGrp="1" noChangeArrowheads="1"/>
          </p:cNvSpPr>
          <p:nvPr>
            <p:ph type="sldNum" sz="quarter" idx="10"/>
          </p:nvPr>
        </p:nvSpPr>
        <p:spPr>
          <a:ln/>
        </p:spPr>
        <p:txBody>
          <a:bodyPr/>
          <a:lstStyle>
            <a:lvl1pPr>
              <a:defRPr/>
            </a:lvl1pPr>
          </a:lstStyle>
          <a:p>
            <a:pPr>
              <a:defRPr/>
            </a:pPr>
            <a:fld id="{B1C44303-C6EE-46F6-BC26-876B4F72C426}" type="slidenum">
              <a:rPr lang="en-US"/>
              <a:pPr>
                <a:defRPr/>
              </a:pPr>
              <a:t>‹nr.›</a:t>
            </a:fld>
            <a:endParaRPr lang="en-US" sz="800"/>
          </a:p>
        </p:txBody>
      </p:sp>
    </p:spTree>
    <p:extLst>
      <p:ext uri="{BB962C8B-B14F-4D97-AF65-F5344CB8AC3E}">
        <p14:creationId xmlns:p14="http://schemas.microsoft.com/office/powerpoint/2010/main" val="3595650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lvl1pPr>
              <a:defRPr/>
            </a:lvl1pPr>
          </a:lstStyle>
          <a:p>
            <a:pPr>
              <a:defRPr/>
            </a:pPr>
            <a:fld id="{44F77FE8-199A-47D1-9CB7-8305AEE2478F}" type="datetimeFigureOut">
              <a:rPr lang="da-DK"/>
              <a:pPr>
                <a:defRPr/>
              </a:pPr>
              <a:t>14-01-2020</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330831F0-ECC7-4521-9D8A-29F399E3EFCA}" type="slidenum">
              <a:rPr lang="da-DK"/>
              <a:pPr>
                <a:defRPr/>
              </a:pPr>
              <a:t>‹nr.›</a:t>
            </a:fld>
            <a:endParaRPr lang="da-DK"/>
          </a:p>
        </p:txBody>
      </p:sp>
    </p:spTree>
    <p:extLst>
      <p:ext uri="{BB962C8B-B14F-4D97-AF65-F5344CB8AC3E}">
        <p14:creationId xmlns:p14="http://schemas.microsoft.com/office/powerpoint/2010/main" val="2036437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pPr>
              <a:defRPr/>
            </a:pPr>
            <a:fld id="{A0D057BA-8AB7-4649-8551-5E37BAA2B3C2}" type="datetimeFigureOut">
              <a:rPr lang="da-DK"/>
              <a:pPr>
                <a:defRPr/>
              </a:pPr>
              <a:t>14-01-2020</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1B5FE61F-9F9F-4033-B691-2540D2A6E6C4}" type="slidenum">
              <a:rPr lang="da-DK"/>
              <a:pPr>
                <a:defRPr/>
              </a:pPr>
              <a:t>‹nr.›</a:t>
            </a:fld>
            <a:endParaRPr lang="da-DK"/>
          </a:p>
        </p:txBody>
      </p:sp>
    </p:spTree>
    <p:extLst>
      <p:ext uri="{BB962C8B-B14F-4D97-AF65-F5344CB8AC3E}">
        <p14:creationId xmlns:p14="http://schemas.microsoft.com/office/powerpoint/2010/main" val="1191915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lvl1pPr>
              <a:defRPr/>
            </a:lvl1pPr>
          </a:lstStyle>
          <a:p>
            <a:pPr>
              <a:defRPr/>
            </a:pPr>
            <a:fld id="{C692BECA-A793-4BFA-B478-71B2B8F8EE2C}" type="datetimeFigureOut">
              <a:rPr lang="da-DK"/>
              <a:pPr>
                <a:defRPr/>
              </a:pPr>
              <a:t>14-01-2020</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0CC9F3DA-9D33-4AAA-9EF2-2C643395DCA2}" type="slidenum">
              <a:rPr lang="da-DK"/>
              <a:pPr>
                <a:defRPr/>
              </a:pPr>
              <a:t>‹nr.›</a:t>
            </a:fld>
            <a:endParaRPr lang="da-DK"/>
          </a:p>
        </p:txBody>
      </p:sp>
    </p:spTree>
    <p:extLst>
      <p:ext uri="{BB962C8B-B14F-4D97-AF65-F5344CB8AC3E}">
        <p14:creationId xmlns:p14="http://schemas.microsoft.com/office/powerpoint/2010/main" val="3801028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p:cNvSpPr>
            <a:spLocks noGrp="1"/>
          </p:cNvSpPr>
          <p:nvPr>
            <p:ph type="dt" sz="half" idx="10"/>
          </p:nvPr>
        </p:nvSpPr>
        <p:spPr/>
        <p:txBody>
          <a:bodyPr/>
          <a:lstStyle>
            <a:lvl1pPr>
              <a:defRPr/>
            </a:lvl1pPr>
          </a:lstStyle>
          <a:p>
            <a:pPr>
              <a:defRPr/>
            </a:pPr>
            <a:fld id="{2C936E02-E76B-40A7-9584-E7F79F99ABE1}" type="datetimeFigureOut">
              <a:rPr lang="da-DK"/>
              <a:pPr>
                <a:defRPr/>
              </a:pPr>
              <a:t>14-01-2020</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33BAF64E-BFC1-4290-986B-FA39DAEA9BDA}" type="slidenum">
              <a:rPr lang="da-DK"/>
              <a:pPr>
                <a:defRPr/>
              </a:pPr>
              <a:t>‹nr.›</a:t>
            </a:fld>
            <a:endParaRPr lang="da-DK"/>
          </a:p>
        </p:txBody>
      </p:sp>
    </p:spTree>
    <p:extLst>
      <p:ext uri="{BB962C8B-B14F-4D97-AF65-F5344CB8AC3E}">
        <p14:creationId xmlns:p14="http://schemas.microsoft.com/office/powerpoint/2010/main" val="298070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3"/>
          <p:cNvSpPr>
            <a:spLocks noGrp="1"/>
          </p:cNvSpPr>
          <p:nvPr>
            <p:ph type="dt" sz="half" idx="10"/>
          </p:nvPr>
        </p:nvSpPr>
        <p:spPr/>
        <p:txBody>
          <a:bodyPr/>
          <a:lstStyle>
            <a:lvl1pPr>
              <a:defRPr/>
            </a:lvl1pPr>
          </a:lstStyle>
          <a:p>
            <a:pPr>
              <a:defRPr/>
            </a:pPr>
            <a:fld id="{87E5F73D-F89F-4281-9763-7E22AAD0F0B2}" type="datetimeFigureOut">
              <a:rPr lang="da-DK"/>
              <a:pPr>
                <a:defRPr/>
              </a:pPr>
              <a:t>14-01-2020</a:t>
            </a:fld>
            <a:endParaRPr lang="da-DK"/>
          </a:p>
        </p:txBody>
      </p:sp>
      <p:sp>
        <p:nvSpPr>
          <p:cNvPr id="8" name="Pladsholder til sidefod 4"/>
          <p:cNvSpPr>
            <a:spLocks noGrp="1"/>
          </p:cNvSpPr>
          <p:nvPr>
            <p:ph type="ftr" sz="quarter" idx="11"/>
          </p:nvPr>
        </p:nvSpPr>
        <p:spPr/>
        <p:txBody>
          <a:bodyPr/>
          <a:lstStyle>
            <a:lvl1pPr>
              <a:defRPr/>
            </a:lvl1pPr>
          </a:lstStyle>
          <a:p>
            <a:pPr>
              <a:defRPr/>
            </a:pPr>
            <a:endParaRPr lang="da-DK"/>
          </a:p>
        </p:txBody>
      </p:sp>
      <p:sp>
        <p:nvSpPr>
          <p:cNvPr id="9" name="Pladsholder til diasnummer 5"/>
          <p:cNvSpPr>
            <a:spLocks noGrp="1"/>
          </p:cNvSpPr>
          <p:nvPr>
            <p:ph type="sldNum" sz="quarter" idx="12"/>
          </p:nvPr>
        </p:nvSpPr>
        <p:spPr/>
        <p:txBody>
          <a:bodyPr/>
          <a:lstStyle>
            <a:lvl1pPr>
              <a:defRPr/>
            </a:lvl1pPr>
          </a:lstStyle>
          <a:p>
            <a:pPr>
              <a:defRPr/>
            </a:pPr>
            <a:fld id="{AD4C5673-BA35-4C4C-BC8F-141020E8B698}" type="slidenum">
              <a:rPr lang="da-DK"/>
              <a:pPr>
                <a:defRPr/>
              </a:pPr>
              <a:t>‹nr.›</a:t>
            </a:fld>
            <a:endParaRPr lang="da-DK"/>
          </a:p>
        </p:txBody>
      </p:sp>
    </p:spTree>
    <p:extLst>
      <p:ext uri="{BB962C8B-B14F-4D97-AF65-F5344CB8AC3E}">
        <p14:creationId xmlns:p14="http://schemas.microsoft.com/office/powerpoint/2010/main" val="1907197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3"/>
          <p:cNvSpPr>
            <a:spLocks noGrp="1"/>
          </p:cNvSpPr>
          <p:nvPr>
            <p:ph type="dt" sz="half" idx="10"/>
          </p:nvPr>
        </p:nvSpPr>
        <p:spPr/>
        <p:txBody>
          <a:bodyPr/>
          <a:lstStyle>
            <a:lvl1pPr>
              <a:defRPr/>
            </a:lvl1pPr>
          </a:lstStyle>
          <a:p>
            <a:pPr>
              <a:defRPr/>
            </a:pPr>
            <a:fld id="{E05A47A9-C657-44C4-A277-BD7B13866FEE}" type="datetimeFigureOut">
              <a:rPr lang="da-DK"/>
              <a:pPr>
                <a:defRPr/>
              </a:pPr>
              <a:t>14-01-2020</a:t>
            </a:fld>
            <a:endParaRPr lang="da-DK"/>
          </a:p>
        </p:txBody>
      </p:sp>
      <p:sp>
        <p:nvSpPr>
          <p:cNvPr id="4" name="Pladsholder til sidefod 4"/>
          <p:cNvSpPr>
            <a:spLocks noGrp="1"/>
          </p:cNvSpPr>
          <p:nvPr>
            <p:ph type="ftr" sz="quarter" idx="11"/>
          </p:nvPr>
        </p:nvSpPr>
        <p:spPr/>
        <p:txBody>
          <a:bodyPr/>
          <a:lstStyle>
            <a:lvl1pPr>
              <a:defRPr/>
            </a:lvl1pPr>
          </a:lstStyle>
          <a:p>
            <a:pPr>
              <a:defRPr/>
            </a:pPr>
            <a:endParaRPr lang="da-DK"/>
          </a:p>
        </p:txBody>
      </p:sp>
      <p:sp>
        <p:nvSpPr>
          <p:cNvPr id="5" name="Pladsholder til diasnummer 5"/>
          <p:cNvSpPr>
            <a:spLocks noGrp="1"/>
          </p:cNvSpPr>
          <p:nvPr>
            <p:ph type="sldNum" sz="quarter" idx="12"/>
          </p:nvPr>
        </p:nvSpPr>
        <p:spPr/>
        <p:txBody>
          <a:bodyPr/>
          <a:lstStyle>
            <a:lvl1pPr>
              <a:defRPr/>
            </a:lvl1pPr>
          </a:lstStyle>
          <a:p>
            <a:pPr>
              <a:defRPr/>
            </a:pPr>
            <a:fld id="{648CA1CB-6293-4585-A6EC-B5F12F2BC2A9}" type="slidenum">
              <a:rPr lang="da-DK"/>
              <a:pPr>
                <a:defRPr/>
              </a:pPr>
              <a:t>‹nr.›</a:t>
            </a:fld>
            <a:endParaRPr lang="da-DK"/>
          </a:p>
        </p:txBody>
      </p:sp>
    </p:spTree>
    <p:extLst>
      <p:ext uri="{BB962C8B-B14F-4D97-AF65-F5344CB8AC3E}">
        <p14:creationId xmlns:p14="http://schemas.microsoft.com/office/powerpoint/2010/main" val="48873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fld id="{8C179A4A-3E98-48E0-BD0B-5F66ED6208DB}" type="datetimeFigureOut">
              <a:rPr lang="da-DK"/>
              <a:pPr>
                <a:defRPr/>
              </a:pPr>
              <a:t>14-01-2020</a:t>
            </a:fld>
            <a:endParaRPr lang="da-DK"/>
          </a:p>
        </p:txBody>
      </p:sp>
      <p:sp>
        <p:nvSpPr>
          <p:cNvPr id="3" name="Pladsholder til sidefod 4"/>
          <p:cNvSpPr>
            <a:spLocks noGrp="1"/>
          </p:cNvSpPr>
          <p:nvPr>
            <p:ph type="ftr" sz="quarter" idx="11"/>
          </p:nvPr>
        </p:nvSpPr>
        <p:spPr/>
        <p:txBody>
          <a:bodyPr/>
          <a:lstStyle>
            <a:lvl1pPr>
              <a:defRPr/>
            </a:lvl1pPr>
          </a:lstStyle>
          <a:p>
            <a:pPr>
              <a:defRPr/>
            </a:pPr>
            <a:endParaRPr lang="da-DK"/>
          </a:p>
        </p:txBody>
      </p:sp>
      <p:sp>
        <p:nvSpPr>
          <p:cNvPr id="4" name="Pladsholder til diasnummer 5"/>
          <p:cNvSpPr>
            <a:spLocks noGrp="1"/>
          </p:cNvSpPr>
          <p:nvPr>
            <p:ph type="sldNum" sz="quarter" idx="12"/>
          </p:nvPr>
        </p:nvSpPr>
        <p:spPr/>
        <p:txBody>
          <a:bodyPr/>
          <a:lstStyle>
            <a:lvl1pPr>
              <a:defRPr/>
            </a:lvl1pPr>
          </a:lstStyle>
          <a:p>
            <a:pPr>
              <a:defRPr/>
            </a:pPr>
            <a:fld id="{8FA9A60F-90F2-48F2-A022-46F1B674E877}" type="slidenum">
              <a:rPr lang="da-DK"/>
              <a:pPr>
                <a:defRPr/>
              </a:pPr>
              <a:t>‹nr.›</a:t>
            </a:fld>
            <a:endParaRPr lang="da-DK"/>
          </a:p>
        </p:txBody>
      </p:sp>
    </p:spTree>
    <p:extLst>
      <p:ext uri="{BB962C8B-B14F-4D97-AF65-F5344CB8AC3E}">
        <p14:creationId xmlns:p14="http://schemas.microsoft.com/office/powerpoint/2010/main" val="2193700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3"/>
          <p:cNvSpPr>
            <a:spLocks noGrp="1"/>
          </p:cNvSpPr>
          <p:nvPr>
            <p:ph type="dt" sz="half" idx="10"/>
          </p:nvPr>
        </p:nvSpPr>
        <p:spPr/>
        <p:txBody>
          <a:bodyPr/>
          <a:lstStyle>
            <a:lvl1pPr>
              <a:defRPr/>
            </a:lvl1pPr>
          </a:lstStyle>
          <a:p>
            <a:pPr>
              <a:defRPr/>
            </a:pPr>
            <a:fld id="{B806405D-E2FA-4584-B32A-EC7DF709BA7E}" type="datetimeFigureOut">
              <a:rPr lang="da-DK"/>
              <a:pPr>
                <a:defRPr/>
              </a:pPr>
              <a:t>14-01-2020</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FB30E1EC-F71C-4690-A823-00044E956594}" type="slidenum">
              <a:rPr lang="da-DK"/>
              <a:pPr>
                <a:defRPr/>
              </a:pPr>
              <a:t>‹nr.›</a:t>
            </a:fld>
            <a:endParaRPr lang="da-DK"/>
          </a:p>
        </p:txBody>
      </p:sp>
    </p:spTree>
    <p:extLst>
      <p:ext uri="{BB962C8B-B14F-4D97-AF65-F5344CB8AC3E}">
        <p14:creationId xmlns:p14="http://schemas.microsoft.com/office/powerpoint/2010/main" val="92743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da-DK" dirty="0"/>
          </a:p>
        </p:txBody>
      </p:sp>
      <p:sp>
        <p:nvSpPr>
          <p:cNvPr id="3" name="Pladsholder til indhold 2"/>
          <p:cNvSpPr>
            <a:spLocks noGrp="1"/>
          </p:cNvSpPr>
          <p:nvPr>
            <p:ph idx="1"/>
          </p:nvPr>
        </p:nvSpPr>
        <p:spPr/>
        <p:txBody>
          <a:bodyPr/>
          <a:lstStyle>
            <a:lvl1pPr>
              <a:defRPr/>
            </a:lvl1pPr>
            <a:lvl2pPr>
              <a:defRPr/>
            </a:lvl2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Rectangle 22"/>
          <p:cNvSpPr>
            <a:spLocks noGrp="1" noChangeArrowheads="1"/>
          </p:cNvSpPr>
          <p:nvPr>
            <p:ph type="sldNum" sz="quarter" idx="10"/>
          </p:nvPr>
        </p:nvSpPr>
        <p:spPr>
          <a:ln/>
        </p:spPr>
        <p:txBody>
          <a:bodyPr/>
          <a:lstStyle>
            <a:lvl1pPr>
              <a:defRPr/>
            </a:lvl1pPr>
          </a:lstStyle>
          <a:p>
            <a:pPr>
              <a:defRPr/>
            </a:pPr>
            <a:fld id="{93A53F05-B0E5-4D1F-9FC9-760813758346}" type="slidenum">
              <a:rPr lang="en-US"/>
              <a:pPr>
                <a:defRPr/>
              </a:pPr>
              <a:t>‹nr.›</a:t>
            </a:fld>
            <a:endParaRPr lang="en-US" sz="800"/>
          </a:p>
        </p:txBody>
      </p:sp>
    </p:spTree>
    <p:extLst>
      <p:ext uri="{BB962C8B-B14F-4D97-AF65-F5344CB8AC3E}">
        <p14:creationId xmlns:p14="http://schemas.microsoft.com/office/powerpoint/2010/main" val="4016484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3"/>
          <p:cNvSpPr>
            <a:spLocks noGrp="1"/>
          </p:cNvSpPr>
          <p:nvPr>
            <p:ph type="dt" sz="half" idx="10"/>
          </p:nvPr>
        </p:nvSpPr>
        <p:spPr/>
        <p:txBody>
          <a:bodyPr/>
          <a:lstStyle>
            <a:lvl1pPr>
              <a:defRPr/>
            </a:lvl1pPr>
          </a:lstStyle>
          <a:p>
            <a:pPr>
              <a:defRPr/>
            </a:pPr>
            <a:fld id="{367C46A8-2952-4E7B-975E-242AB03ADFFD}" type="datetimeFigureOut">
              <a:rPr lang="da-DK"/>
              <a:pPr>
                <a:defRPr/>
              </a:pPr>
              <a:t>14-01-2020</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962BD721-16F2-4896-B84E-9623DB8B30E0}" type="slidenum">
              <a:rPr lang="da-DK"/>
              <a:pPr>
                <a:defRPr/>
              </a:pPr>
              <a:t>‹nr.›</a:t>
            </a:fld>
            <a:endParaRPr lang="da-DK"/>
          </a:p>
        </p:txBody>
      </p:sp>
    </p:spTree>
    <p:extLst>
      <p:ext uri="{BB962C8B-B14F-4D97-AF65-F5344CB8AC3E}">
        <p14:creationId xmlns:p14="http://schemas.microsoft.com/office/powerpoint/2010/main" val="406794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pPr>
              <a:defRPr/>
            </a:pPr>
            <a:fld id="{2F66CD2C-3AAE-44C8-9E40-0EA120C88A01}" type="datetimeFigureOut">
              <a:rPr lang="da-DK"/>
              <a:pPr>
                <a:defRPr/>
              </a:pPr>
              <a:t>14-01-2020</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0060BC0D-F6ED-404A-AD02-AFE8205A3B88}" type="slidenum">
              <a:rPr lang="da-DK"/>
              <a:pPr>
                <a:defRPr/>
              </a:pPr>
              <a:t>‹nr.›</a:t>
            </a:fld>
            <a:endParaRPr lang="da-DK"/>
          </a:p>
        </p:txBody>
      </p:sp>
    </p:spTree>
    <p:extLst>
      <p:ext uri="{BB962C8B-B14F-4D97-AF65-F5344CB8AC3E}">
        <p14:creationId xmlns:p14="http://schemas.microsoft.com/office/powerpoint/2010/main" val="1752098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pPr>
              <a:defRPr/>
            </a:pPr>
            <a:fld id="{1EEB7472-38F7-49EE-8418-B57784D2C4AE}" type="datetimeFigureOut">
              <a:rPr lang="da-DK"/>
              <a:pPr>
                <a:defRPr/>
              </a:pPr>
              <a:t>14-01-2020</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381D954E-E93B-448A-AC8D-87E60BF9B908}" type="slidenum">
              <a:rPr lang="da-DK"/>
              <a:pPr>
                <a:defRPr/>
              </a:pPr>
              <a:t>‹nr.›</a:t>
            </a:fld>
            <a:endParaRPr lang="da-DK"/>
          </a:p>
        </p:txBody>
      </p:sp>
    </p:spTree>
    <p:extLst>
      <p:ext uri="{BB962C8B-B14F-4D97-AF65-F5344CB8AC3E}">
        <p14:creationId xmlns:p14="http://schemas.microsoft.com/office/powerpoint/2010/main" val="1000684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21769" y="1554209"/>
            <a:ext cx="7149600" cy="2094784"/>
          </a:xfrm>
        </p:spPr>
        <p:txBody>
          <a:bodyPr anchor="b"/>
          <a:lstStyle>
            <a:lvl1pPr algn="l">
              <a:lnSpc>
                <a:spcPct val="99000"/>
              </a:lnSpc>
              <a:defRPr sz="6400">
                <a:solidFill>
                  <a:schemeClr val="tx1"/>
                </a:solidFill>
              </a:defRPr>
            </a:lvl1pPr>
          </a:lstStyle>
          <a:p>
            <a:r>
              <a:rPr lang="da-DK"/>
              <a:t>Klik for at redigere i master</a:t>
            </a:r>
            <a:endParaRPr lang="" dirty="0"/>
          </a:p>
        </p:txBody>
      </p:sp>
      <p:sp>
        <p:nvSpPr>
          <p:cNvPr id="3" name="Subtitle 2"/>
          <p:cNvSpPr>
            <a:spLocks noGrp="1"/>
          </p:cNvSpPr>
          <p:nvPr>
            <p:ph type="subTitle" idx="1" hasCustomPrompt="1"/>
          </p:nvPr>
        </p:nvSpPr>
        <p:spPr>
          <a:xfrm>
            <a:off x="2521769" y="4059394"/>
            <a:ext cx="7149600" cy="467294"/>
          </a:xfrm>
          <a:blipFill>
            <a:blip r:embed="rId3"/>
            <a:stretch>
              <a:fillRect/>
            </a:stretch>
          </a:blipFill>
          <a:effectLst/>
        </p:spPr>
        <p:txBody>
          <a:bodyPr bIns="108000">
            <a:spAutoFit/>
          </a:bodyPr>
          <a:lstStyle>
            <a:lvl1pPr marL="0" indent="0" algn="l">
              <a:spcBef>
                <a:spcPts val="0"/>
              </a:spcBef>
              <a:spcAft>
                <a:spcPts val="0"/>
              </a:spcAft>
              <a:buFont typeface="Arial" panose="020B0604020202020204" pitchFamily="34" charset="0"/>
              <a:buChar char="​"/>
              <a:defRPr sz="24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 dirty="0"/>
              <a:t>Klik og indsæt undertitel maks. tre linjer</a:t>
            </a:r>
          </a:p>
        </p:txBody>
      </p:sp>
      <p:cxnSp>
        <p:nvCxnSpPr>
          <p:cNvPr id="10" name="Streg øverst"/>
          <p:cNvCxnSpPr/>
          <p:nvPr userDrawn="1"/>
        </p:nvCxnSpPr>
        <p:spPr>
          <a:xfrm>
            <a:off x="2521769" y="3912922"/>
            <a:ext cx="7148704" cy="0"/>
          </a:xfrm>
          <a:prstGeom prst="line">
            <a:avLst/>
          </a:prstGeom>
          <a:ln w="3048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759103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slide med helside billede">
    <p:spTree>
      <p:nvGrpSpPr>
        <p:cNvPr id="1" name=""/>
        <p:cNvGrpSpPr/>
        <p:nvPr/>
      </p:nvGrpSpPr>
      <p:grpSpPr>
        <a:xfrm>
          <a:off x="0" y="0"/>
          <a:ext cx="0" cy="0"/>
          <a:chOff x="0" y="0"/>
          <a:chExt cx="0" cy="0"/>
        </a:xfrm>
      </p:grpSpPr>
      <p:sp>
        <p:nvSpPr>
          <p:cNvPr id="2" name="Title 1"/>
          <p:cNvSpPr>
            <a:spLocks noGrp="1"/>
          </p:cNvSpPr>
          <p:nvPr>
            <p:ph type="ctrTitle"/>
          </p:nvPr>
        </p:nvSpPr>
        <p:spPr>
          <a:xfrm>
            <a:off x="1476000" y="1554209"/>
            <a:ext cx="7149600" cy="2094784"/>
          </a:xfrm>
        </p:spPr>
        <p:txBody>
          <a:bodyPr anchor="b"/>
          <a:lstStyle>
            <a:lvl1pPr algn="l">
              <a:lnSpc>
                <a:spcPct val="99000"/>
              </a:lnSpc>
              <a:defRPr sz="6400">
                <a:solidFill>
                  <a:schemeClr val="tx1"/>
                </a:solidFill>
              </a:defRPr>
            </a:lvl1pPr>
          </a:lstStyle>
          <a:p>
            <a:r>
              <a:rPr lang="da-DK"/>
              <a:t>Klik for at redigere i master</a:t>
            </a:r>
            <a:endParaRPr lang="" dirty="0"/>
          </a:p>
        </p:txBody>
      </p:sp>
      <p:sp>
        <p:nvSpPr>
          <p:cNvPr id="3" name="Subtitle 2"/>
          <p:cNvSpPr>
            <a:spLocks noGrp="1"/>
          </p:cNvSpPr>
          <p:nvPr>
            <p:ph type="subTitle" idx="1" hasCustomPrompt="1"/>
          </p:nvPr>
        </p:nvSpPr>
        <p:spPr>
          <a:xfrm>
            <a:off x="1476000" y="4017600"/>
            <a:ext cx="7149600" cy="467294"/>
          </a:xfrm>
          <a:blipFill>
            <a:blip r:embed="rId2"/>
            <a:stretch>
              <a:fillRect/>
            </a:stretch>
          </a:blipFill>
        </p:spPr>
        <p:txBody>
          <a:bodyPr bIns="108000">
            <a:spAutoFit/>
          </a:bodyPr>
          <a:lstStyle>
            <a:lvl1pPr marL="0" indent="0" algn="l">
              <a:spcBef>
                <a:spcPts val="0"/>
              </a:spcBef>
              <a:spcAft>
                <a:spcPts val="0"/>
              </a:spcAft>
              <a:buFont typeface="Arial" panose="020B0604020202020204" pitchFamily="34" charset="0"/>
              <a:buChar char="​"/>
              <a:defRPr sz="24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 dirty="0"/>
              <a:t>Klik og indsæt undertitel maks. tre linjer</a:t>
            </a:r>
          </a:p>
        </p:txBody>
      </p:sp>
      <p:sp>
        <p:nvSpPr>
          <p:cNvPr id="15" name="Text Placeholder streg"/>
          <p:cNvSpPr>
            <a:spLocks noGrp="1"/>
          </p:cNvSpPr>
          <p:nvPr>
            <p:ph type="body" sz="quarter" idx="16" hasCustomPrompt="1"/>
          </p:nvPr>
        </p:nvSpPr>
        <p:spPr>
          <a:xfrm>
            <a:off x="1476000" y="3899162"/>
            <a:ext cx="7149600" cy="28800"/>
          </a:xfrm>
          <a:solidFill>
            <a:schemeClr val="tx1"/>
          </a:solidFill>
        </p:spPr>
        <p:txBody>
          <a:bodyPr/>
          <a:lstStyle>
            <a:lvl1pPr marL="0" indent="0">
              <a:buNone/>
              <a:defRPr sz="100">
                <a:noFill/>
              </a:defRPr>
            </a:lvl1pPr>
          </a:lstStyle>
          <a:p>
            <a:pPr lvl="0"/>
            <a:r>
              <a:rPr lang="" dirty="0"/>
              <a:t>.</a:t>
            </a:r>
            <a:endParaRPr lang=""/>
          </a:p>
        </p:txBody>
      </p: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9" name="Text Box 3"/>
          <p:cNvSpPr txBox="1">
            <a:spLocks noChangeArrowheads="1"/>
          </p:cNvSpPr>
          <p:nvPr userDrawn="1"/>
        </p:nvSpPr>
        <p:spPr bwMode="auto">
          <a:xfrm>
            <a:off x="-1" y="-1197634"/>
            <a:ext cx="43503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Tips: </a:t>
            </a:r>
            <a:r>
              <a:rPr lang="" altLang="da-DK" sz="900" b="0" noProof="1">
                <a:solidFill>
                  <a:schemeClr val="tx1"/>
                </a:solidFill>
                <a:latin typeface="Arial" panose="020B0604020202020204" pitchFamily="34" charset="0"/>
                <a:cs typeface="Arial" panose="020B0604020202020204" pitchFamily="34" charset="0"/>
              </a:rPr>
              <a:t>Hvis du sletter billedet og indsætter et nyt, kan billedet lægge sig foran tekst og blåt</a:t>
            </a:r>
            <a:r>
              <a:rPr lang="" altLang="da-DK" sz="900" b="0" baseline="0" noProof="1">
                <a:solidFill>
                  <a:schemeClr val="tx1"/>
                </a:solidFill>
                <a:latin typeface="Arial" panose="020B0604020202020204" pitchFamily="34" charset="0"/>
                <a:cs typeface="Arial" panose="020B0604020202020204" pitchFamily="34" charset="0"/>
              </a:rPr>
              <a:t> transparent</a:t>
            </a:r>
            <a:r>
              <a:rPr lang="" altLang="da-DK" sz="900" b="0" noProof="1">
                <a:solidFill>
                  <a:schemeClr val="tx1"/>
                </a:solidFill>
                <a:latin typeface="Arial" panose="020B0604020202020204" pitchFamily="34" charset="0"/>
                <a:cs typeface="Arial" panose="020B0604020202020204" pitchFamily="34" charset="0"/>
              </a:rPr>
              <a:t>. Hvis dette sker, højreklik på billedet og vælg </a:t>
            </a:r>
            <a:r>
              <a:rPr lang="" altLang="da-DK" sz="900" b="1" noProof="1">
                <a:solidFill>
                  <a:schemeClr val="tx1"/>
                </a:solidFill>
                <a:latin typeface="Arial" panose="020B0604020202020204" pitchFamily="34" charset="0"/>
                <a:cs typeface="Arial" panose="020B0604020202020204" pitchFamily="34" charset="0"/>
              </a:rPr>
              <a:t>Placer bagest</a:t>
            </a:r>
            <a:endParaRPr lang=""/>
          </a:p>
        </p:txBody>
      </p:sp>
      <p:pic>
        <p:nvPicPr>
          <p:cNvPr id="20" name="6 Beskær"/>
          <p:cNvPicPr>
            <a:picLocks noChangeAspect="1"/>
          </p:cNvPicPr>
          <p:nvPr userDrawn="1"/>
        </p:nvPicPr>
        <p:blipFill>
          <a:blip r:embed="rId3"/>
          <a:stretch>
            <a:fillRect/>
          </a:stretch>
        </p:blipFill>
        <p:spPr>
          <a:xfrm>
            <a:off x="3139620" y="-1202927"/>
            <a:ext cx="337400" cy="321707"/>
          </a:xfrm>
          <a:prstGeom prst="rect">
            <a:avLst/>
          </a:prstGeom>
        </p:spPr>
      </p:pic>
      <p:pic>
        <p:nvPicPr>
          <p:cNvPr id="21" name="7 Skalér billede"/>
          <p:cNvPicPr>
            <a:picLocks noChangeAspect="1"/>
          </p:cNvPicPr>
          <p:nvPr userDrawn="1"/>
        </p:nvPicPr>
        <p:blipFill>
          <a:blip r:embed="rId4"/>
          <a:stretch>
            <a:fillRect/>
          </a:stretch>
        </p:blipFill>
        <p:spPr>
          <a:xfrm>
            <a:off x="3117325" y="-870420"/>
            <a:ext cx="359695" cy="335309"/>
          </a:xfrm>
          <a:prstGeom prst="rect">
            <a:avLst/>
          </a:prstGeom>
        </p:spPr>
      </p:pic>
    </p:spTree>
    <p:extLst>
      <p:ext uri="{BB962C8B-B14F-4D97-AF65-F5344CB8AC3E}">
        <p14:creationId xmlns:p14="http://schemas.microsoft.com/office/powerpoint/2010/main" val="27652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slide med billede ">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2096" y="0"/>
            <a:ext cx="6096000" cy="6858000"/>
          </a:xfrm>
          <a:prstGeom prst="rect">
            <a:avLst/>
          </a:prstGeom>
        </p:spPr>
      </p:pic>
      <p:sp>
        <p:nvSpPr>
          <p:cNvPr id="2" name="Title 1"/>
          <p:cNvSpPr>
            <a:spLocks noGrp="1"/>
          </p:cNvSpPr>
          <p:nvPr>
            <p:ph type="ctrTitle"/>
          </p:nvPr>
        </p:nvSpPr>
        <p:spPr>
          <a:xfrm>
            <a:off x="6419530" y="931863"/>
            <a:ext cx="4474800" cy="2357181"/>
          </a:xfrm>
        </p:spPr>
        <p:txBody>
          <a:bodyPr anchor="b"/>
          <a:lstStyle>
            <a:lvl1pPr algn="l">
              <a:lnSpc>
                <a:spcPct val="96000"/>
              </a:lnSpc>
              <a:defRPr sz="5200">
                <a:solidFill>
                  <a:schemeClr val="bg1"/>
                </a:solidFill>
              </a:defRPr>
            </a:lvl1pPr>
          </a:lstStyle>
          <a:p>
            <a:r>
              <a:rPr lang="da-DK"/>
              <a:t>Klik for at redigere i master</a:t>
            </a:r>
            <a:endParaRPr lang=""/>
          </a:p>
        </p:txBody>
      </p:sp>
      <p:sp>
        <p:nvSpPr>
          <p:cNvPr id="3" name="Subtitle 2"/>
          <p:cNvSpPr>
            <a:spLocks noGrp="1"/>
          </p:cNvSpPr>
          <p:nvPr>
            <p:ph type="subTitle" idx="1" hasCustomPrompt="1"/>
          </p:nvPr>
        </p:nvSpPr>
        <p:spPr>
          <a:xfrm>
            <a:off x="6419530" y="3731537"/>
            <a:ext cx="4474800" cy="825533"/>
          </a:xfrm>
          <a:blipFill>
            <a:blip r:embed="rId3"/>
            <a:stretch>
              <a:fillRect/>
            </a:stretch>
          </a:blipFill>
        </p:spPr>
        <p:txBody>
          <a:bodyPr bIns="108000">
            <a:spAutoFit/>
          </a:bodyPr>
          <a:lstStyle>
            <a:lvl1pPr marL="0" indent="0" algn="l">
              <a:spcBef>
                <a:spcPts val="0"/>
              </a:spcBef>
              <a:spcAft>
                <a:spcPts val="0"/>
              </a:spcAft>
              <a:buFont typeface="Arial" panose="020B0604020202020204" pitchFamily="34" charset="0"/>
              <a:buChar char="​"/>
              <a:defRPr sz="240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 dirty="0"/>
              <a:t>Klik og indsæt undertitel maks. tre linjer</a:t>
            </a:r>
            <a:endParaRPr lang=""/>
          </a:p>
        </p:txBody>
      </p:sp>
      <p:sp>
        <p:nvSpPr>
          <p:cNvPr id="17" name="Picture Placeholder 3"/>
          <p:cNvSpPr>
            <a:spLocks noGrp="1"/>
          </p:cNvSpPr>
          <p:nvPr>
            <p:ph type="pic" idx="13" hasCustomPrompt="1"/>
          </p:nvPr>
        </p:nvSpPr>
        <p:spPr>
          <a:xfrm>
            <a:off x="0" y="0"/>
            <a:ext cx="6102000"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br>
              <a:rPr lang="da-DK" dirty="0"/>
            </a:br>
            <a:r>
              <a:rPr lang="" dirty="0"/>
              <a:t>via Skyfish ikonet</a:t>
            </a:r>
            <a:endParaRPr lang=""/>
          </a:p>
        </p:txBody>
      </p:sp>
      <p:pic>
        <p:nvPicPr>
          <p:cNvPr id="16"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258" y="5885386"/>
            <a:ext cx="648000" cy="648000"/>
          </a:xfrm>
          <a:prstGeom prst="rect">
            <a:avLst/>
          </a:prstGeom>
        </p:spPr>
      </p:pic>
      <p:pic>
        <p:nvPicPr>
          <p:cNvPr id="773662397" name="Logo_payoff"/>
          <p:cNvPicPr>
            <a:picLocks noChangeAspect="1"/>
          </p:cNvPicPr>
          <p:nvPr/>
        </p:nvPicPr>
        <p:blipFill>
          <a:blip r:embed="rId5"/>
          <a:stretch>
            <a:fillRect/>
          </a:stretch>
        </p:blipFill>
        <p:spPr>
          <a:xfrm>
            <a:off x="9752400" y="6390000"/>
            <a:ext cx="1479600" cy="198000"/>
          </a:xfrm>
          <a:prstGeom prst="rect">
            <a:avLst/>
          </a:prstGeom>
        </p:spPr>
      </p:pic>
      <p:cxnSp>
        <p:nvCxnSpPr>
          <p:cNvPr id="10" name="Streg øverst"/>
          <p:cNvCxnSpPr/>
          <p:nvPr userDrawn="1"/>
        </p:nvCxnSpPr>
        <p:spPr>
          <a:xfrm>
            <a:off x="6419530" y="3622263"/>
            <a:ext cx="4474800" cy="0"/>
          </a:xfrm>
          <a:prstGeom prst="line">
            <a:avLst/>
          </a:prstGeom>
          <a:ln w="3048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9" name="Text Box 3"/>
          <p:cNvSpPr txBox="1">
            <a:spLocks noChangeArrowheads="1"/>
          </p:cNvSpPr>
          <p:nvPr userDrawn="1"/>
        </p:nvSpPr>
        <p:spPr bwMode="auto">
          <a:xfrm>
            <a:off x="-1" y="-786732"/>
            <a:ext cx="435032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p:txBody>
      </p:sp>
      <p:pic>
        <p:nvPicPr>
          <p:cNvPr id="20" name="6 Beskær"/>
          <p:cNvPicPr>
            <a:picLocks noChangeAspect="1"/>
          </p:cNvPicPr>
          <p:nvPr userDrawn="1"/>
        </p:nvPicPr>
        <p:blipFill>
          <a:blip r:embed="rId6"/>
          <a:stretch>
            <a:fillRect/>
          </a:stretch>
        </p:blipFill>
        <p:spPr>
          <a:xfrm>
            <a:off x="3139620" y="-792025"/>
            <a:ext cx="337400" cy="321707"/>
          </a:xfrm>
          <a:prstGeom prst="rect">
            <a:avLst/>
          </a:prstGeom>
        </p:spPr>
      </p:pic>
      <p:pic>
        <p:nvPicPr>
          <p:cNvPr id="22" name="7 Skalér billede"/>
          <p:cNvPicPr>
            <a:picLocks noChangeAspect="1"/>
          </p:cNvPicPr>
          <p:nvPr userDrawn="1"/>
        </p:nvPicPr>
        <p:blipFill>
          <a:blip r:embed="rId7"/>
          <a:stretch>
            <a:fillRect/>
          </a:stretch>
        </p:blipFill>
        <p:spPr>
          <a:xfrm>
            <a:off x="3117325" y="-459518"/>
            <a:ext cx="359695" cy="335309"/>
          </a:xfrm>
          <a:prstGeom prst="rect">
            <a:avLst/>
          </a:prstGeom>
        </p:spPr>
      </p:pic>
    </p:spTree>
    <p:extLst>
      <p:ext uri="{BB962C8B-B14F-4D97-AF65-F5344CB8AC3E}">
        <p14:creationId xmlns:p14="http://schemas.microsoft.com/office/powerpoint/2010/main" val="1243656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gens program I">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tx1"/>
                </a:solidFill>
              </a:defRPr>
            </a:lvl1pPr>
          </a:lstStyle>
          <a:p>
            <a:r>
              <a:rPr lang="da-DK"/>
              <a:t>Klik for at redigere i master</a:t>
            </a:r>
            <a:endParaRPr lang="" dirty="0"/>
          </a:p>
        </p:txBody>
      </p:sp>
      <p:sp>
        <p:nvSpPr>
          <p:cNvPr id="13" name="Text Placeholder 2"/>
          <p:cNvSpPr>
            <a:spLocks noGrp="1"/>
          </p:cNvSpPr>
          <p:nvPr>
            <p:ph type="body" sz="quarter" idx="13" hasCustomPrompt="1"/>
          </p:nvPr>
        </p:nvSpPr>
        <p:spPr>
          <a:xfrm>
            <a:off x="647699" y="2471738"/>
            <a:ext cx="972000" cy="2811462"/>
          </a:xfrm>
        </p:spPr>
        <p:txBody>
          <a:bodyPr rIns="216000"/>
          <a:lstStyle>
            <a:lvl1pPr marL="0" indent="0" algn="l">
              <a:buNone/>
              <a:defRPr>
                <a:solidFill>
                  <a:schemeClr val="tx1"/>
                </a:solidFill>
              </a:defRPr>
            </a:lvl1pPr>
            <a:lvl2pPr marL="252000" indent="0">
              <a:buNone/>
              <a:defRPr>
                <a:solidFill>
                  <a:schemeClr val="bg1"/>
                </a:solidFill>
              </a:defRPr>
            </a:lvl2pPr>
            <a:lvl3pPr marL="252000" indent="0">
              <a:buNone/>
              <a:defRPr>
                <a:solidFill>
                  <a:schemeClr val="bg1"/>
                </a:solidFill>
              </a:defRPr>
            </a:lvl3pPr>
            <a:lvl4pPr marL="252000" indent="0">
              <a:buNone/>
              <a:defRPr>
                <a:solidFill>
                  <a:schemeClr val="bg1"/>
                </a:solidFill>
              </a:defRPr>
            </a:lvl4pPr>
            <a:lvl5pPr marL="252000" indent="0">
              <a:buNone/>
              <a:defRPr>
                <a:solidFill>
                  <a:schemeClr val="bg1"/>
                </a:solidFill>
              </a:defRPr>
            </a:lvl5pPr>
          </a:lstStyle>
          <a:p>
            <a:pPr lvl="0"/>
            <a:r>
              <a:rPr lang="" dirty="0"/>
              <a:t>Tid</a:t>
            </a:r>
          </a:p>
          <a:p>
            <a:pPr lvl="0"/>
            <a:r>
              <a:rPr lang="" dirty="0"/>
              <a:t>09.00</a:t>
            </a:r>
          </a:p>
          <a:p>
            <a:pPr lvl="0"/>
            <a:r>
              <a:rPr lang="" dirty="0"/>
              <a:t>10.00</a:t>
            </a:r>
          </a:p>
          <a:p>
            <a:pPr lvl="0"/>
            <a:r>
              <a:rPr lang="" dirty="0"/>
              <a:t>11.00</a:t>
            </a:r>
          </a:p>
        </p:txBody>
      </p:sp>
      <p:sp>
        <p:nvSpPr>
          <p:cNvPr id="3" name="Text Placeholder 3"/>
          <p:cNvSpPr>
            <a:spLocks noGrp="1"/>
          </p:cNvSpPr>
          <p:nvPr>
            <p:ph type="body" sz="quarter" idx="14" hasCustomPrompt="1"/>
          </p:nvPr>
        </p:nvSpPr>
        <p:spPr>
          <a:xfrm>
            <a:off x="1619699" y="2471739"/>
            <a:ext cx="9274774" cy="2811461"/>
          </a:xfrm>
        </p:spPr>
        <p:txBody>
          <a:bodyPr/>
          <a:lstStyle>
            <a:lvl1pPr marL="234000" indent="-234000">
              <a:spcBef>
                <a:spcPts val="1200"/>
              </a:spcBef>
              <a:buSzPct val="100000"/>
              <a:buFont typeface="Symbol" panose="05050102010706020507" pitchFamily="18" charset="2"/>
              <a:buChar char=""/>
              <a:defRPr>
                <a:solidFill>
                  <a:schemeClr val="tx1"/>
                </a:solidFill>
              </a:defRPr>
            </a:lvl1pPr>
            <a:lvl2pPr marL="234000" indent="-234000">
              <a:spcBef>
                <a:spcPts val="1200"/>
              </a:spcBef>
              <a:spcAft>
                <a:spcPts val="0"/>
              </a:spcAft>
              <a:buClr>
                <a:srgbClr val="C8631B"/>
              </a:buClr>
              <a:buFont typeface="Symbol" panose="05050102010706020507" pitchFamily="18" charset="2"/>
              <a:buChar char=""/>
              <a:defRPr>
                <a:solidFill>
                  <a:schemeClr val="tx1"/>
                </a:solidFill>
              </a:defRPr>
            </a:lvl2pPr>
            <a:lvl3pPr marL="234000" indent="-234000">
              <a:spcBef>
                <a:spcPts val="1200"/>
              </a:spcBef>
              <a:spcAft>
                <a:spcPts val="0"/>
              </a:spcAft>
              <a:buClr>
                <a:srgbClr val="C8631B"/>
              </a:buClr>
              <a:buFont typeface="Symbol" panose="05050102010706020507" pitchFamily="18" charset="2"/>
              <a:buChar char=""/>
              <a:defRPr>
                <a:solidFill>
                  <a:schemeClr val="tx1"/>
                </a:solidFill>
              </a:defRPr>
            </a:lvl3pPr>
            <a:lvl4pPr marL="234000" indent="-234000">
              <a:spcBef>
                <a:spcPts val="1200"/>
              </a:spcBef>
              <a:spcAft>
                <a:spcPts val="0"/>
              </a:spcAft>
              <a:buClr>
                <a:srgbClr val="C8631B"/>
              </a:buClr>
              <a:buFont typeface="Symbol" panose="05050102010706020507" pitchFamily="18" charset="2"/>
              <a:buChar char=""/>
              <a:defRPr>
                <a:solidFill>
                  <a:schemeClr val="tx1"/>
                </a:solidFill>
              </a:defRPr>
            </a:lvl4pPr>
            <a:lvl5pPr marL="234000" indent="-234000">
              <a:spcBef>
                <a:spcPts val="1200"/>
              </a:spcBef>
              <a:spcAft>
                <a:spcPts val="0"/>
              </a:spcAft>
              <a:buClr>
                <a:srgbClr val="C8631B"/>
              </a:buClr>
              <a:buFont typeface="Symbol" panose="05050102010706020507" pitchFamily="18" charset="2"/>
              <a:buChar char=""/>
              <a:defRPr>
                <a:solidFill>
                  <a:schemeClr val="tx1"/>
                </a:solidFill>
              </a:defRPr>
            </a:lvl5pPr>
          </a:lstStyle>
          <a:p>
            <a:pPr lvl="0"/>
            <a:r>
              <a:rPr lang="" dirty="0"/>
              <a:t>Click to edit Master text styles</a:t>
            </a:r>
          </a:p>
          <a:p>
            <a:pPr lvl="1"/>
            <a:r>
              <a:rPr lang="" dirty="0"/>
              <a:t>Second </a:t>
            </a:r>
            <a:r>
              <a:rPr lang="" dirty="0" err="1"/>
              <a:t>level</a:t>
            </a:r>
            <a:endParaRPr lang="" dirty="0"/>
          </a:p>
          <a:p>
            <a:pPr lvl="2"/>
            <a:r>
              <a:rPr lang="" dirty="0"/>
              <a:t>Third </a:t>
            </a:r>
            <a:r>
              <a:rPr lang="" dirty="0" err="1"/>
              <a:t>level</a:t>
            </a:r>
            <a:endParaRPr lang="" dirty="0"/>
          </a:p>
          <a:p>
            <a:pPr lvl="3"/>
            <a:r>
              <a:rPr lang="" dirty="0" err="1"/>
              <a:t>Fourth</a:t>
            </a:r>
            <a:r>
              <a:rPr lang="" dirty="0"/>
              <a:t> </a:t>
            </a:r>
            <a:r>
              <a:rPr lang="" dirty="0" err="1"/>
              <a:t>level</a:t>
            </a:r>
            <a:endParaRPr lang="" dirty="0"/>
          </a:p>
          <a:p>
            <a:pPr lvl="4"/>
            <a:r>
              <a:rPr lang="" dirty="0"/>
              <a:t>Fifth </a:t>
            </a:r>
            <a:r>
              <a:rPr lang="" dirty="0" err="1"/>
              <a:t>level</a:t>
            </a:r>
            <a:endParaRPr lang="" dirty="0"/>
          </a:p>
        </p:txBody>
      </p: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4161883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chemeClr val="tx1"/>
                </a:solidFill>
              </a:defRPr>
            </a:lvl1pPr>
          </a:lstStyle>
          <a:p>
            <a:r>
              <a:rPr lang="da-DK"/>
              <a:t>Klik for at redigere i master</a:t>
            </a:r>
            <a:endParaRPr lang="" dirty="0"/>
          </a:p>
        </p:txBody>
      </p:sp>
      <p:sp>
        <p:nvSpPr>
          <p:cNvPr id="13" name="Text Placeholder 2"/>
          <p:cNvSpPr>
            <a:spLocks noGrp="1"/>
          </p:cNvSpPr>
          <p:nvPr>
            <p:ph type="body" sz="quarter" idx="13"/>
          </p:nvPr>
        </p:nvSpPr>
        <p:spPr>
          <a:xfrm>
            <a:off x="647700" y="2473200"/>
            <a:ext cx="10246773" cy="2688080"/>
          </a:xfrm>
        </p:spPr>
        <p:txBody>
          <a:bodyPr/>
          <a:lstStyle>
            <a:lvl1pPr marL="288000" indent="-288000">
              <a:buFont typeface="+mj-lt"/>
              <a:buAutoNum type="arabicPeriod"/>
              <a:defRPr>
                <a:solidFill>
                  <a:schemeClr val="tx1"/>
                </a:solidFill>
              </a:defRPr>
            </a:lvl1pPr>
            <a:lvl2pPr marL="288000" indent="-288000">
              <a:spcBef>
                <a:spcPts val="1200"/>
              </a:spcBef>
              <a:spcAft>
                <a:spcPts val="0"/>
              </a:spcAft>
              <a:buClr>
                <a:srgbClr val="C8631B"/>
              </a:buClr>
              <a:buFont typeface="+mj-lt"/>
              <a:buAutoNum type="arabicPeriod"/>
              <a:defRPr>
                <a:solidFill>
                  <a:schemeClr val="bg1"/>
                </a:solidFill>
              </a:defRPr>
            </a:lvl2pPr>
            <a:lvl3pPr marL="288000" indent="-288000">
              <a:spcBef>
                <a:spcPts val="1200"/>
              </a:spcBef>
              <a:spcAft>
                <a:spcPts val="0"/>
              </a:spcAft>
              <a:buClr>
                <a:srgbClr val="C8631B"/>
              </a:buClr>
              <a:buFont typeface="+mj-lt"/>
              <a:buAutoNum type="arabicPeriod"/>
              <a:defRPr>
                <a:solidFill>
                  <a:schemeClr val="bg1"/>
                </a:solidFill>
              </a:defRPr>
            </a:lvl3pPr>
            <a:lvl4pPr marL="288000" indent="-288000">
              <a:spcBef>
                <a:spcPts val="1200"/>
              </a:spcBef>
              <a:spcAft>
                <a:spcPts val="0"/>
              </a:spcAft>
              <a:buClr>
                <a:srgbClr val="C8631B"/>
              </a:buClr>
              <a:buFont typeface="+mj-lt"/>
              <a:buAutoNum type="arabicPeriod"/>
              <a:defRPr>
                <a:solidFill>
                  <a:schemeClr val="bg1"/>
                </a:solidFill>
              </a:defRPr>
            </a:lvl4pPr>
            <a:lvl5pPr marL="288000" indent="-288000">
              <a:spcBef>
                <a:spcPts val="1200"/>
              </a:spcBef>
              <a:spcAft>
                <a:spcPts val="0"/>
              </a:spcAft>
              <a:buClr>
                <a:srgbClr val="C8631B"/>
              </a:buClr>
              <a:buFont typeface="+mj-lt"/>
              <a:buAutoNum type="arabicPeriod"/>
              <a:defRPr>
                <a:solidFill>
                  <a:schemeClr val="bg1"/>
                </a:solidFill>
              </a:defRPr>
            </a:lvl5pPr>
          </a:lstStyle>
          <a:p>
            <a:pPr lvl="0"/>
            <a:r>
              <a:rPr lang="da-DK"/>
              <a:t>Rediger typografien i masterens</a:t>
            </a:r>
          </a:p>
        </p:txBody>
      </p: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2734360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endParaRPr lang=""/>
          </a:p>
        </p:txBody>
      </p:sp>
      <p:sp>
        <p:nvSpPr>
          <p:cNvPr id="3" name="Content Placeholder 2"/>
          <p:cNvSpPr>
            <a:spLocks noGrp="1"/>
          </p:cNvSpPr>
          <p:nvPr>
            <p:ph idx="1"/>
          </p:nvPr>
        </p:nvSpPr>
        <p:spPr>
          <a:xfrm>
            <a:off x="647700" y="2473200"/>
            <a:ext cx="10246774" cy="2881120"/>
          </a:xfrm>
        </p:spPr>
        <p:txBody>
          <a:bodyPr/>
          <a:lstStyle/>
          <a:p>
            <a:pPr lvl="0"/>
            <a:r>
              <a:rPr lang="da-DK" noProof="0"/>
              <a:t>Rediger typografien i masterens</a:t>
            </a:r>
          </a:p>
        </p:txBody>
      </p:sp>
      <p:sp>
        <p:nvSpPr>
          <p:cNvPr id="9" name="Slide Number Placeholder 8"/>
          <p:cNvSpPr>
            <a:spLocks noGrp="1"/>
          </p:cNvSpPr>
          <p:nvPr>
            <p:ph type="sldNum" sz="quarter" idx="12"/>
          </p:nvPr>
        </p:nvSpPr>
        <p:spPr/>
        <p:txBody>
          <a:bodyPr/>
          <a:lstStyle/>
          <a:p>
            <a:fld id="{24C8C45C-947F-4981-8B3F-4F32E973C901}" type="slidenum">
              <a:rPr lang="" smtClean="0"/>
              <a:pPr/>
              <a:t>‹nr.›</a:t>
            </a:fld>
            <a:endParaRPr lang="" dirty="0"/>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2" name="Text Box 2"/>
          <p:cNvSpPr txBox="1">
            <a:spLocks noChangeArrowheads="1"/>
          </p:cNvSpPr>
          <p:nvPr userDrawn="1"/>
        </p:nvSpPr>
        <p:spPr bwMode="auto">
          <a:xfrm>
            <a:off x="-1"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13" name="1 Forøg formindsk"/>
          <p:cNvPicPr>
            <a:picLocks noChangeAspect="1"/>
          </p:cNvPicPr>
          <p:nvPr userDrawn="1"/>
        </p:nvPicPr>
        <p:blipFill>
          <a:blip r:embed="rId2"/>
          <a:stretch>
            <a:fillRect/>
          </a:stretch>
        </p:blipFill>
        <p:spPr>
          <a:xfrm>
            <a:off x="2998197" y="-399342"/>
            <a:ext cx="537255" cy="285228"/>
          </a:xfrm>
          <a:prstGeom prst="rect">
            <a:avLst/>
          </a:prstGeom>
        </p:spPr>
      </p:pic>
    </p:spTree>
    <p:extLst>
      <p:ext uri="{BB962C8B-B14F-4D97-AF65-F5344CB8AC3E}">
        <p14:creationId xmlns:p14="http://schemas.microsoft.com/office/powerpoint/2010/main" val="1439857935"/>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og indhold negati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da-DK" noProof="0"/>
              <a:t>Klik for at redigere i master</a:t>
            </a:r>
            <a:endParaRPr lang=""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a:t>Rediger typografien i masterens</a:t>
            </a:r>
          </a:p>
        </p:txBody>
      </p:sp>
      <p:sp>
        <p:nvSpPr>
          <p:cNvPr id="9" name="Slide Number Placeholder 8"/>
          <p:cNvSpPr>
            <a:spLocks noGrp="1"/>
          </p:cNvSpPr>
          <p:nvPr>
            <p:ph type="sldNum" sz="quarter" idx="12"/>
          </p:nvPr>
        </p:nvSpPr>
        <p:spPr>
          <a:noFill/>
        </p:spPr>
        <p:txBody>
          <a:bodyPr/>
          <a:lstStyle>
            <a:lvl1pPr>
              <a:defRPr>
                <a:solidFill>
                  <a:schemeClr val="bg1"/>
                </a:solidFill>
              </a:defRPr>
            </a:lvl1pPr>
          </a:lstStyle>
          <a:p>
            <a:fld id="{24C8C45C-947F-4981-8B3F-4F32E973C901}" type="slidenum">
              <a:rPr lang="" smtClean="0"/>
              <a:pPr/>
              <a:t>‹nr.›</a:t>
            </a:fld>
            <a:endParaRPr lang="" dirty="0"/>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6" name="Text Box 2"/>
          <p:cNvSpPr txBox="1">
            <a:spLocks noChangeArrowheads="1"/>
          </p:cNvSpPr>
          <p:nvPr userDrawn="1"/>
        </p:nvSpPr>
        <p:spPr bwMode="auto">
          <a:xfrm>
            <a:off x="-1"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19" name="1 Forøg formindsk"/>
          <p:cNvPicPr>
            <a:picLocks noChangeAspect="1"/>
          </p:cNvPicPr>
          <p:nvPr userDrawn="1"/>
        </p:nvPicPr>
        <p:blipFill>
          <a:blip r:embed="rId2"/>
          <a:stretch>
            <a:fillRect/>
          </a:stretch>
        </p:blipFill>
        <p:spPr>
          <a:xfrm>
            <a:off x="2998197" y="-399342"/>
            <a:ext cx="537255" cy="285228"/>
          </a:xfrm>
          <a:prstGeom prst="rect">
            <a:avLst/>
          </a:prstGeom>
        </p:spPr>
      </p:pic>
    </p:spTree>
    <p:extLst>
      <p:ext uri="{BB962C8B-B14F-4D97-AF65-F5344CB8AC3E}">
        <p14:creationId xmlns:p14="http://schemas.microsoft.com/office/powerpoint/2010/main" val="17187742"/>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Rediger typografien i masterens</a:t>
            </a:r>
          </a:p>
        </p:txBody>
      </p:sp>
      <p:sp>
        <p:nvSpPr>
          <p:cNvPr id="4" name="Rectangle 22"/>
          <p:cNvSpPr>
            <a:spLocks noGrp="1" noChangeArrowheads="1"/>
          </p:cNvSpPr>
          <p:nvPr>
            <p:ph type="sldNum" sz="quarter" idx="10"/>
          </p:nvPr>
        </p:nvSpPr>
        <p:spPr>
          <a:ln/>
        </p:spPr>
        <p:txBody>
          <a:bodyPr/>
          <a:lstStyle>
            <a:lvl1pPr>
              <a:defRPr/>
            </a:lvl1pPr>
          </a:lstStyle>
          <a:p>
            <a:pPr>
              <a:defRPr/>
            </a:pPr>
            <a:fld id="{ED81195C-1CB0-498D-8437-866BEA805FAC}" type="slidenum">
              <a:rPr lang="en-US"/>
              <a:pPr>
                <a:defRPr/>
              </a:pPr>
              <a:t>‹nr.›</a:t>
            </a:fld>
            <a:endParaRPr lang="en-US" sz="800"/>
          </a:p>
        </p:txBody>
      </p:sp>
    </p:spTree>
    <p:extLst>
      <p:ext uri="{BB962C8B-B14F-4D97-AF65-F5344CB8AC3E}">
        <p14:creationId xmlns:p14="http://schemas.microsoft.com/office/powerpoint/2010/main" val="2852316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og indhold ekstra logo">
    <p:spTree>
      <p:nvGrpSpPr>
        <p:cNvPr id="1" name=""/>
        <p:cNvGrpSpPr/>
        <p:nvPr/>
      </p:nvGrpSpPr>
      <p:grpSpPr>
        <a:xfrm>
          <a:off x="0" y="0"/>
          <a:ext cx="0" cy="0"/>
          <a:chOff x="0" y="0"/>
          <a:chExt cx="0" cy="0"/>
        </a:xfrm>
      </p:grpSpPr>
      <p:sp>
        <p:nvSpPr>
          <p:cNvPr id="2" name="Title 1"/>
          <p:cNvSpPr>
            <a:spLocks noGrp="1"/>
          </p:cNvSpPr>
          <p:nvPr>
            <p:ph type="title"/>
          </p:nvPr>
        </p:nvSpPr>
        <p:spPr>
          <a:xfrm>
            <a:off x="647700" y="932593"/>
            <a:ext cx="10246773" cy="1297166"/>
          </a:xfrm>
        </p:spPr>
        <p:txBody>
          <a:bodyPr/>
          <a:lstStyle/>
          <a:p>
            <a:r>
              <a:rPr lang="da-DK" noProof="0"/>
              <a:t>Klik for at redigere i master</a:t>
            </a:r>
            <a:endParaRPr lang=""/>
          </a:p>
        </p:txBody>
      </p:sp>
      <p:sp>
        <p:nvSpPr>
          <p:cNvPr id="3" name="Content Placeholder 2"/>
          <p:cNvSpPr>
            <a:spLocks noGrp="1"/>
          </p:cNvSpPr>
          <p:nvPr>
            <p:ph idx="1" hasCustomPrompt="1"/>
          </p:nvPr>
        </p:nvSpPr>
        <p:spPr/>
        <p:txBody>
          <a:bodyPr/>
          <a:lstStyle>
            <a:lvl1pPr>
              <a:defRPr/>
            </a:lvl1pPr>
          </a:lstStyle>
          <a:p>
            <a:pPr lvl="0"/>
            <a:r>
              <a:rPr lang="" noProof="0" dirty="0" err="1"/>
              <a:t>Click</a:t>
            </a:r>
            <a:r>
              <a:rPr lang="" noProof="0" dirty="0"/>
              <a:t> to </a:t>
            </a:r>
            <a:r>
              <a:rPr lang="" noProof="0" dirty="0" err="1"/>
              <a:t>edit</a:t>
            </a:r>
            <a:r>
              <a:rPr lang="" noProof="0" dirty="0"/>
              <a:t> Master </a:t>
            </a:r>
            <a:r>
              <a:rPr lang="" noProof="0" dirty="0" err="1"/>
              <a:t>text</a:t>
            </a:r>
            <a:r>
              <a:rPr lang="" noProof="0" dirty="0"/>
              <a:t> </a:t>
            </a:r>
            <a:r>
              <a:rPr lang="" noProof="0" dirty="0" err="1"/>
              <a:t>styles</a:t>
            </a:r>
            <a:r>
              <a:rPr lang="" noProof="0" dirty="0"/>
              <a:t> </a:t>
            </a:r>
            <a:endParaRPr lang=""/>
          </a:p>
          <a:p>
            <a:pPr lvl="1"/>
            <a:r>
              <a:rPr lang="" noProof="0" dirty="0"/>
              <a:t>Second </a:t>
            </a:r>
            <a:r>
              <a:rPr lang="" noProof="0" dirty="0" err="1"/>
              <a:t>level</a:t>
            </a:r>
            <a:endParaRPr lang="" noProof="0" dirty="0"/>
          </a:p>
          <a:p>
            <a:pPr lvl="2"/>
            <a:r>
              <a:rPr lang="" noProof="0" dirty="0"/>
              <a:t>Third </a:t>
            </a:r>
            <a:r>
              <a:rPr lang="" noProof="0" dirty="0" err="1"/>
              <a:t>level</a:t>
            </a:r>
            <a:endParaRPr lang="" noProof="0" dirty="0"/>
          </a:p>
          <a:p>
            <a:pPr lvl="3"/>
            <a:r>
              <a:rPr lang="" noProof="0" dirty="0" err="1"/>
              <a:t>Fourth</a:t>
            </a:r>
            <a:r>
              <a:rPr lang="" noProof="0" dirty="0"/>
              <a:t> </a:t>
            </a:r>
            <a:r>
              <a:rPr lang="" noProof="0" dirty="0" err="1"/>
              <a:t>level</a:t>
            </a:r>
            <a:endParaRPr lang="" noProof="0" dirty="0"/>
          </a:p>
          <a:p>
            <a:pPr lvl="4"/>
            <a:r>
              <a:rPr lang="" noProof="0" dirty="0"/>
              <a:t>Fifth </a:t>
            </a:r>
            <a:r>
              <a:rPr lang="" noProof="0" dirty="0" err="1"/>
              <a:t>level</a:t>
            </a:r>
            <a:endParaRPr lang="" noProof="0" dirty="0"/>
          </a:p>
        </p:txBody>
      </p:sp>
      <p:sp>
        <p:nvSpPr>
          <p:cNvPr id="9" name="Slide Number Placeholder 8"/>
          <p:cNvSpPr>
            <a:spLocks noGrp="1"/>
          </p:cNvSpPr>
          <p:nvPr>
            <p:ph type="sldNum" sz="quarter" idx="12"/>
          </p:nvPr>
        </p:nvSpPr>
        <p:spPr/>
        <p:txBody>
          <a:bodyPr/>
          <a:lstStyle/>
          <a:p>
            <a:fld id="{24C8C45C-947F-4981-8B3F-4F32E973C901}" type="slidenum">
              <a:rPr lang="" smtClean="0"/>
              <a:pPr/>
              <a:t>‹nr.›</a:t>
            </a:fld>
            <a:endParaRPr lang="" dirty="0"/>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6" name="Content Placeholder 5"/>
          <p:cNvSpPr>
            <a:spLocks noGrp="1"/>
          </p:cNvSpPr>
          <p:nvPr>
            <p:ph sz="quarter" idx="13" hasCustomPrompt="1"/>
          </p:nvPr>
        </p:nvSpPr>
        <p:spPr>
          <a:xfrm>
            <a:off x="11217273" y="932593"/>
            <a:ext cx="652844" cy="987425"/>
          </a:xfrm>
        </p:spPr>
        <p:txBody>
          <a:bodyPr/>
          <a:lstStyle>
            <a:lvl1pPr marL="0" indent="0">
              <a:buNone/>
              <a:defRPr sz="1000"/>
            </a:lvl1pPr>
          </a:lstStyle>
          <a:p>
            <a:pPr lvl="0"/>
            <a:r>
              <a:rPr lang="" dirty="0"/>
              <a:t>Zoom op og klik på ikonet nederst til venstre og indsæt logo</a:t>
            </a:r>
            <a:endParaRPr lang=""/>
          </a:p>
        </p:txBody>
      </p:sp>
      <p:sp>
        <p:nvSpPr>
          <p:cNvPr id="12" name="Text Box 2"/>
          <p:cNvSpPr txBox="1">
            <a:spLocks noChangeArrowheads="1"/>
          </p:cNvSpPr>
          <p:nvPr userDrawn="1"/>
        </p:nvSpPr>
        <p:spPr bwMode="auto">
          <a:xfrm>
            <a:off x="-1"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13" name="1 Forøg formindsk"/>
          <p:cNvPicPr>
            <a:picLocks noChangeAspect="1"/>
          </p:cNvPicPr>
          <p:nvPr userDrawn="1"/>
        </p:nvPicPr>
        <p:blipFill>
          <a:blip r:embed="rId2"/>
          <a:stretch>
            <a:fillRect/>
          </a:stretch>
        </p:blipFill>
        <p:spPr>
          <a:xfrm>
            <a:off x="2998197" y="-399342"/>
            <a:ext cx="537255" cy="285228"/>
          </a:xfrm>
          <a:prstGeom prst="rect">
            <a:avLst/>
          </a:prstGeom>
        </p:spPr>
      </p:pic>
    </p:spTree>
    <p:extLst>
      <p:ext uri="{BB962C8B-B14F-4D97-AF65-F5344CB8AC3E}">
        <p14:creationId xmlns:p14="http://schemas.microsoft.com/office/powerpoint/2010/main" val="1750185249"/>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og 2 tekstspal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endParaRPr lang=""/>
          </a:p>
        </p:txBody>
      </p:sp>
      <p:sp>
        <p:nvSpPr>
          <p:cNvPr id="5" name="Text Placeholder 2"/>
          <p:cNvSpPr>
            <a:spLocks noGrp="1"/>
          </p:cNvSpPr>
          <p:nvPr>
            <p:ph type="body" sz="quarter" idx="13"/>
          </p:nvPr>
        </p:nvSpPr>
        <p:spPr>
          <a:xfrm>
            <a:off x="647696" y="2471738"/>
            <a:ext cx="4964575" cy="3413648"/>
          </a:xfrm>
        </p:spPr>
        <p:txBody>
          <a:bodyPr numCol="1" spcCol="360000"/>
          <a:lstStyle/>
          <a:p>
            <a:pPr lvl="0"/>
            <a:r>
              <a:rPr lang="da-DK"/>
              <a:t>Rediger typografien i masterens</a:t>
            </a:r>
          </a:p>
        </p:txBody>
      </p:sp>
      <p:sp>
        <p:nvSpPr>
          <p:cNvPr id="10" name="Text Placeholder 3"/>
          <p:cNvSpPr>
            <a:spLocks noGrp="1"/>
          </p:cNvSpPr>
          <p:nvPr>
            <p:ph type="body" sz="quarter" idx="14"/>
          </p:nvPr>
        </p:nvSpPr>
        <p:spPr>
          <a:xfrm>
            <a:off x="5972272" y="2471738"/>
            <a:ext cx="4921153" cy="3413648"/>
          </a:xfrm>
        </p:spPr>
        <p:txBody>
          <a:bodyPr numCol="1" spcCol="360000"/>
          <a:lstStyle/>
          <a:p>
            <a:pPr lvl="0"/>
            <a:r>
              <a:rPr lang="da-DK"/>
              <a:t>Rediger typografien i masterens</a:t>
            </a:r>
          </a:p>
        </p:txBody>
      </p:sp>
      <p:sp>
        <p:nvSpPr>
          <p:cNvPr id="9" name="Slide Number Placeholder 8"/>
          <p:cNvSpPr>
            <a:spLocks noGrp="1"/>
          </p:cNvSpPr>
          <p:nvPr>
            <p:ph type="sldNum" sz="quarter" idx="12"/>
          </p:nvPr>
        </p:nvSpPr>
        <p:spPr/>
        <p:txBody>
          <a:bodyPr/>
          <a:lstStyle/>
          <a:p>
            <a:fld id="{24C8C45C-947F-4981-8B3F-4F32E973C901}" type="slidenum">
              <a:rPr lang="" smtClean="0"/>
              <a:pPr/>
              <a:t>‹nr.›</a:t>
            </a:fld>
            <a:endParaRPr lang="" dirty="0"/>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3" name="Text Box 2"/>
          <p:cNvSpPr txBox="1">
            <a:spLocks noChangeArrowheads="1"/>
          </p:cNvSpPr>
          <p:nvPr userDrawn="1"/>
        </p:nvSpPr>
        <p:spPr bwMode="auto">
          <a:xfrm>
            <a:off x="-1"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14" name="1 Forøg formindsk"/>
          <p:cNvPicPr>
            <a:picLocks noChangeAspect="1"/>
          </p:cNvPicPr>
          <p:nvPr userDrawn="1"/>
        </p:nvPicPr>
        <p:blipFill>
          <a:blip r:embed="rId2"/>
          <a:stretch>
            <a:fillRect/>
          </a:stretch>
        </p:blipFill>
        <p:spPr>
          <a:xfrm>
            <a:off x="2998197" y="-399342"/>
            <a:ext cx="537255" cy="285228"/>
          </a:xfrm>
          <a:prstGeom prst="rect">
            <a:avLst/>
          </a:prstGeom>
        </p:spPr>
      </p:pic>
    </p:spTree>
    <p:extLst>
      <p:ext uri="{BB962C8B-B14F-4D97-AF65-F5344CB8AC3E}">
        <p14:creationId xmlns:p14="http://schemas.microsoft.com/office/powerpoint/2010/main" val="1729860672"/>
      </p:ext>
    </p:extLst>
  </p:cSld>
  <p:clrMapOvr>
    <a:masterClrMapping/>
  </p:clrMapOvr>
  <p:hf hdr="0"/>
  <p:extLst>
    <p:ext uri="{DCECCB84-F9BA-43D5-87BE-67443E8EF086}">
      <p15:sldGuideLst xmlns:p15="http://schemas.microsoft.com/office/powerpoint/2012/main">
        <p15:guide id="1" pos="3760">
          <p15:clr>
            <a:srgbClr val="FBAE40"/>
          </p15:clr>
        </p15:guide>
        <p15:guide id="2" pos="353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og 2 tekstspalter forlø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endParaRPr lang=""/>
          </a:p>
        </p:txBody>
      </p:sp>
      <p:sp>
        <p:nvSpPr>
          <p:cNvPr id="5" name="Text Placeholder 2"/>
          <p:cNvSpPr>
            <a:spLocks noGrp="1"/>
          </p:cNvSpPr>
          <p:nvPr>
            <p:ph type="body" sz="quarter" idx="13" hasCustomPrompt="1"/>
          </p:nvPr>
        </p:nvSpPr>
        <p:spPr>
          <a:xfrm>
            <a:off x="647700" y="2471738"/>
            <a:ext cx="10245899" cy="2547302"/>
          </a:xfrm>
        </p:spPr>
        <p:txBody>
          <a:bodyPr numCol="2" spcCol="360000"/>
          <a:lstStyle>
            <a:lvl1pPr>
              <a:defRPr/>
            </a:lvl1pPr>
          </a:lstStyle>
          <a:p>
            <a:pPr lvl="0"/>
            <a:r>
              <a:rPr lang="" dirty="0"/>
              <a:t>Click to edit Master text  styles </a:t>
            </a:r>
            <a:endParaRPr lang=""/>
          </a:p>
          <a:p>
            <a:pPr lvl="1"/>
            <a:r>
              <a:rPr lang="" dirty="0"/>
              <a:t>Second </a:t>
            </a:r>
            <a:r>
              <a:rPr lang="" dirty="0" err="1"/>
              <a:t>level</a:t>
            </a:r>
            <a:endParaRPr lang="" dirty="0"/>
          </a:p>
          <a:p>
            <a:pPr lvl="2"/>
            <a:r>
              <a:rPr lang="" dirty="0"/>
              <a:t>Third </a:t>
            </a:r>
            <a:r>
              <a:rPr lang="" dirty="0" err="1"/>
              <a:t>level</a:t>
            </a:r>
            <a:endParaRPr lang="" dirty="0"/>
          </a:p>
          <a:p>
            <a:pPr lvl="3"/>
            <a:r>
              <a:rPr lang="" dirty="0" err="1"/>
              <a:t>Fourth</a:t>
            </a:r>
            <a:r>
              <a:rPr lang="" dirty="0"/>
              <a:t> </a:t>
            </a:r>
            <a:r>
              <a:rPr lang="" dirty="0" err="1"/>
              <a:t>level</a:t>
            </a:r>
            <a:endParaRPr lang="" dirty="0"/>
          </a:p>
          <a:p>
            <a:pPr lvl="4"/>
            <a:r>
              <a:rPr lang="" dirty="0"/>
              <a:t>Fifth </a:t>
            </a:r>
            <a:r>
              <a:rPr lang="" dirty="0" err="1"/>
              <a:t>level</a:t>
            </a:r>
            <a:endParaRPr lang="" dirty="0"/>
          </a:p>
        </p:txBody>
      </p:sp>
      <p:sp>
        <p:nvSpPr>
          <p:cNvPr id="9" name="Slide Number Placeholder 8"/>
          <p:cNvSpPr>
            <a:spLocks noGrp="1"/>
          </p:cNvSpPr>
          <p:nvPr>
            <p:ph type="sldNum" sz="quarter" idx="12"/>
          </p:nvPr>
        </p:nvSpPr>
        <p:spPr/>
        <p:txBody>
          <a:bodyPr/>
          <a:lstStyle/>
          <a:p>
            <a:fld id="{24C8C45C-947F-4981-8B3F-4F32E973C901}" type="slidenum">
              <a:rPr lang="" smtClean="0"/>
              <a:pPr/>
              <a:t>‹nr.›</a:t>
            </a:fld>
            <a:endParaRPr lang="" dirty="0"/>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0" name="Text Box 2"/>
          <p:cNvSpPr txBox="1">
            <a:spLocks noChangeArrowheads="1"/>
          </p:cNvSpPr>
          <p:nvPr userDrawn="1"/>
        </p:nvSpPr>
        <p:spPr bwMode="auto">
          <a:xfrm>
            <a:off x="-1"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13" name="1 Forøg formindsk"/>
          <p:cNvPicPr>
            <a:picLocks noChangeAspect="1"/>
          </p:cNvPicPr>
          <p:nvPr userDrawn="1"/>
        </p:nvPicPr>
        <p:blipFill>
          <a:blip r:embed="rId2"/>
          <a:stretch>
            <a:fillRect/>
          </a:stretch>
        </p:blipFill>
        <p:spPr>
          <a:xfrm>
            <a:off x="2998197" y="-399342"/>
            <a:ext cx="537255" cy="285228"/>
          </a:xfrm>
          <a:prstGeom prst="rect">
            <a:avLst/>
          </a:prstGeom>
        </p:spPr>
      </p:pic>
    </p:spTree>
    <p:extLst>
      <p:ext uri="{BB962C8B-B14F-4D97-AF65-F5344CB8AC3E}">
        <p14:creationId xmlns:p14="http://schemas.microsoft.com/office/powerpoint/2010/main" val="1573037983"/>
      </p:ext>
    </p:extLst>
  </p:cSld>
  <p:clrMapOvr>
    <a:masterClrMapping/>
  </p:clrMapOvr>
  <p:hf hdr="0"/>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og 2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647952" y="932593"/>
            <a:ext cx="4964400" cy="1297166"/>
          </a:xfrm>
        </p:spPr>
        <p:txBody>
          <a:bodyPr/>
          <a:lstStyle/>
          <a:p>
            <a:r>
              <a:rPr lang="da-DK" noProof="0"/>
              <a:t>Klik for at redigere i master</a:t>
            </a:r>
            <a:endParaRPr lang=""/>
          </a:p>
        </p:txBody>
      </p:sp>
      <p:sp>
        <p:nvSpPr>
          <p:cNvPr id="12" name="Content Placeholder 2"/>
          <p:cNvSpPr>
            <a:spLocks noGrp="1"/>
          </p:cNvSpPr>
          <p:nvPr>
            <p:ph idx="1"/>
          </p:nvPr>
        </p:nvSpPr>
        <p:spPr>
          <a:xfrm>
            <a:off x="647700" y="2473200"/>
            <a:ext cx="4964400" cy="2779520"/>
          </a:xfrm>
        </p:spPr>
        <p:txBody>
          <a:bodyPr/>
          <a:lstStyle/>
          <a:p>
            <a:pPr lvl="0"/>
            <a:r>
              <a:rPr lang="da-DK" noProof="0"/>
              <a:t>Rediger typografien i masterens</a:t>
            </a:r>
          </a:p>
        </p:txBody>
      </p:sp>
      <p:sp>
        <p:nvSpPr>
          <p:cNvPr id="6" name="Content Placeholder 3"/>
          <p:cNvSpPr>
            <a:spLocks noGrp="1"/>
          </p:cNvSpPr>
          <p:nvPr>
            <p:ph sz="quarter" idx="15"/>
          </p:nvPr>
        </p:nvSpPr>
        <p:spPr>
          <a:xfrm>
            <a:off x="5972225" y="931863"/>
            <a:ext cx="4921200" cy="4320857"/>
          </a:xfrm>
        </p:spPr>
        <p:txBody>
          <a:bodyPr/>
          <a:lstStyle/>
          <a:p>
            <a:pPr lvl="0"/>
            <a:r>
              <a:rPr lang="da-DK"/>
              <a:t>Rediger typografien i masterens</a:t>
            </a:r>
          </a:p>
        </p:txBody>
      </p:sp>
      <p:sp>
        <p:nvSpPr>
          <p:cNvPr id="9" name="Slide Number Placeholder 8"/>
          <p:cNvSpPr>
            <a:spLocks noGrp="1"/>
          </p:cNvSpPr>
          <p:nvPr>
            <p:ph type="sldNum" sz="quarter" idx="12"/>
          </p:nvPr>
        </p:nvSpPr>
        <p:spPr/>
        <p:txBody>
          <a:bodyPr/>
          <a:lstStyle/>
          <a:p>
            <a:fld id="{24C8C45C-947F-4981-8B3F-4F32E973C901}" type="slidenum">
              <a:rPr lang="" smtClean="0"/>
              <a:pPr/>
              <a:t>‹nr.›</a:t>
            </a:fld>
            <a:endParaRPr lang="" dirty="0"/>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3" name="Text Box 2"/>
          <p:cNvSpPr txBox="1">
            <a:spLocks noChangeArrowheads="1"/>
          </p:cNvSpPr>
          <p:nvPr userDrawn="1"/>
        </p:nvSpPr>
        <p:spPr bwMode="auto">
          <a:xfrm>
            <a:off x="-1"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14" name="1 Forøg formindsk"/>
          <p:cNvPicPr>
            <a:picLocks noChangeAspect="1"/>
          </p:cNvPicPr>
          <p:nvPr userDrawn="1"/>
        </p:nvPicPr>
        <p:blipFill>
          <a:blip r:embed="rId2"/>
          <a:stretch>
            <a:fillRect/>
          </a:stretch>
        </p:blipFill>
        <p:spPr>
          <a:xfrm>
            <a:off x="2998197" y="-399342"/>
            <a:ext cx="537255" cy="285228"/>
          </a:xfrm>
          <a:prstGeom prst="rect">
            <a:avLst/>
          </a:prstGeom>
        </p:spPr>
      </p:pic>
    </p:spTree>
    <p:extLst>
      <p:ext uri="{BB962C8B-B14F-4D97-AF65-F5344CB8AC3E}">
        <p14:creationId xmlns:p14="http://schemas.microsoft.com/office/powerpoint/2010/main" val="1431142545"/>
      </p:ext>
    </p:extLst>
  </p:cSld>
  <p:clrMapOvr>
    <a:masterClrMapping/>
  </p:clrMapOvr>
  <p:hf hdr="0"/>
  <p:extLst>
    <p:ext uri="{DCECCB84-F9BA-43D5-87BE-67443E8EF086}">
      <p15:sldGuideLst xmlns:p15="http://schemas.microsoft.com/office/powerpoint/2012/main">
        <p15:guide id="1" pos="3538">
          <p15:clr>
            <a:srgbClr val="FBAE40"/>
          </p15:clr>
        </p15:guide>
        <p15:guide id="2" pos="376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tekst og 1 indholdsobjekt">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da-DK"/>
              <a:t>Klik for at redigere i master</a:t>
            </a:r>
            <a:endParaRPr lang=""/>
          </a:p>
        </p:txBody>
      </p:sp>
      <p:sp>
        <p:nvSpPr>
          <p:cNvPr id="3" name="Text Placeholder 2"/>
          <p:cNvSpPr>
            <a:spLocks noGrp="1"/>
          </p:cNvSpPr>
          <p:nvPr>
            <p:ph type="body" sz="quarter" idx="16"/>
          </p:nvPr>
        </p:nvSpPr>
        <p:spPr>
          <a:xfrm>
            <a:off x="647700" y="2473200"/>
            <a:ext cx="3614738" cy="3003040"/>
          </a:xfrm>
        </p:spPr>
        <p:txBody>
          <a:bodyPr/>
          <a:lstStyle/>
          <a:p>
            <a:pPr lvl="0"/>
            <a:r>
              <a:rPr lang="da-DK"/>
              <a:t>Rediger typografien i masterens</a:t>
            </a:r>
          </a:p>
        </p:txBody>
      </p:sp>
      <p:sp>
        <p:nvSpPr>
          <p:cNvPr id="6" name="Content Placeholder 3"/>
          <p:cNvSpPr>
            <a:spLocks noGrp="1"/>
          </p:cNvSpPr>
          <p:nvPr>
            <p:ph sz="quarter" idx="15"/>
          </p:nvPr>
        </p:nvSpPr>
        <p:spPr>
          <a:xfrm>
            <a:off x="4621696" y="2473200"/>
            <a:ext cx="6271729" cy="3003040"/>
          </a:xfrm>
        </p:spPr>
        <p:txBody>
          <a:bodyPr/>
          <a:lstStyle/>
          <a:p>
            <a:pPr lvl="0"/>
            <a:r>
              <a:rPr lang="da-DK"/>
              <a:t>Rediger typografien i masterens</a:t>
            </a:r>
          </a:p>
        </p:txBody>
      </p:sp>
      <p:sp>
        <p:nvSpPr>
          <p:cNvPr id="9" name="Slide Number Placeholder 8"/>
          <p:cNvSpPr>
            <a:spLocks noGrp="1"/>
          </p:cNvSpPr>
          <p:nvPr>
            <p:ph type="sldNum" sz="quarter" idx="12"/>
          </p:nvPr>
        </p:nvSpPr>
        <p:spPr/>
        <p:txBody>
          <a:bodyPr/>
          <a:lstStyle/>
          <a:p>
            <a:fld id="{24C8C45C-947F-4981-8B3F-4F32E973C901}" type="slidenum">
              <a:rPr lang="" smtClean="0"/>
              <a:pPr/>
              <a:t>‹nr.›</a:t>
            </a:fld>
            <a:endParaRPr lang="" dirty="0"/>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2" name="Text Box 2"/>
          <p:cNvSpPr txBox="1">
            <a:spLocks noChangeArrowheads="1"/>
          </p:cNvSpPr>
          <p:nvPr userDrawn="1"/>
        </p:nvSpPr>
        <p:spPr bwMode="auto">
          <a:xfrm>
            <a:off x="-1"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13" name="1 Forøg formindsk"/>
          <p:cNvPicPr>
            <a:picLocks noChangeAspect="1"/>
          </p:cNvPicPr>
          <p:nvPr userDrawn="1"/>
        </p:nvPicPr>
        <p:blipFill>
          <a:blip r:embed="rId2"/>
          <a:stretch>
            <a:fillRect/>
          </a:stretch>
        </p:blipFill>
        <p:spPr>
          <a:xfrm>
            <a:off x="2998197" y="-399342"/>
            <a:ext cx="537255" cy="285228"/>
          </a:xfrm>
          <a:prstGeom prst="rect">
            <a:avLst/>
          </a:prstGeom>
        </p:spPr>
      </p:pic>
    </p:spTree>
    <p:extLst>
      <p:ext uri="{BB962C8B-B14F-4D97-AF65-F5344CB8AC3E}">
        <p14:creationId xmlns:p14="http://schemas.microsoft.com/office/powerpoint/2010/main" val="2111835654"/>
      </p:ext>
    </p:extLst>
  </p:cSld>
  <p:clrMapOvr>
    <a:masterClrMapping/>
  </p:clrMapOvr>
  <p:hf hdr="0"/>
  <p:extLst>
    <p:ext uri="{DCECCB84-F9BA-43D5-87BE-67443E8EF086}">
      <p15:sldGuideLst xmlns:p15="http://schemas.microsoft.com/office/powerpoint/2012/main">
        <p15:guide id="1" pos="2683">
          <p15:clr>
            <a:srgbClr val="FBAE40"/>
          </p15:clr>
        </p15:guide>
        <p15:guide id="2" pos="291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og 3 indholdsobjekter">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da-DK"/>
              <a:t>Klik for at redigere i master</a:t>
            </a:r>
            <a:endParaRPr lang=""/>
          </a:p>
        </p:txBody>
      </p:sp>
      <p:sp>
        <p:nvSpPr>
          <p:cNvPr id="12" name="Content Placeholder 2"/>
          <p:cNvSpPr>
            <a:spLocks noGrp="1"/>
          </p:cNvSpPr>
          <p:nvPr>
            <p:ph idx="1"/>
          </p:nvPr>
        </p:nvSpPr>
        <p:spPr>
          <a:xfrm>
            <a:off x="647700" y="2473200"/>
            <a:ext cx="3175200" cy="3412800"/>
          </a:xfrm>
        </p:spPr>
        <p:txBody>
          <a:bodyPr/>
          <a:lstStyle/>
          <a:p>
            <a:pPr lvl="0"/>
            <a:r>
              <a:rPr lang="da-DK" noProof="0"/>
              <a:t>Rediger typografien i masterens</a:t>
            </a:r>
          </a:p>
        </p:txBody>
      </p:sp>
      <p:sp>
        <p:nvSpPr>
          <p:cNvPr id="6" name="Content Placeholder 3"/>
          <p:cNvSpPr>
            <a:spLocks noGrp="1"/>
          </p:cNvSpPr>
          <p:nvPr>
            <p:ph sz="quarter" idx="15"/>
          </p:nvPr>
        </p:nvSpPr>
        <p:spPr>
          <a:xfrm>
            <a:off x="4182962" y="2473200"/>
            <a:ext cx="3175200" cy="3412800"/>
          </a:xfrm>
        </p:spPr>
        <p:txBody>
          <a:bodyPr/>
          <a:lstStyle/>
          <a:p>
            <a:pPr lvl="0"/>
            <a:r>
              <a:rPr lang="da-DK"/>
              <a:t>Rediger typografien i masterens</a:t>
            </a:r>
          </a:p>
        </p:txBody>
      </p:sp>
      <p:sp>
        <p:nvSpPr>
          <p:cNvPr id="9" name="Slide Number Placeholder 8"/>
          <p:cNvSpPr>
            <a:spLocks noGrp="1"/>
          </p:cNvSpPr>
          <p:nvPr>
            <p:ph type="sldNum" sz="quarter" idx="12"/>
          </p:nvPr>
        </p:nvSpPr>
        <p:spPr/>
        <p:txBody>
          <a:bodyPr/>
          <a:lstStyle/>
          <a:p>
            <a:fld id="{24C8C45C-947F-4981-8B3F-4F32E973C901}" type="slidenum">
              <a:rPr lang="" smtClean="0"/>
              <a:pPr/>
              <a:t>‹nr.›</a:t>
            </a:fld>
            <a:endParaRPr lang="" dirty="0"/>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0" name="Content Placeholder 3"/>
          <p:cNvSpPr>
            <a:spLocks noGrp="1"/>
          </p:cNvSpPr>
          <p:nvPr>
            <p:ph sz="quarter" idx="16"/>
          </p:nvPr>
        </p:nvSpPr>
        <p:spPr>
          <a:xfrm>
            <a:off x="7718225" y="2473200"/>
            <a:ext cx="3175200" cy="3412800"/>
          </a:xfrm>
        </p:spPr>
        <p:txBody>
          <a:bodyPr/>
          <a:lstStyle/>
          <a:p>
            <a:pPr lvl="0"/>
            <a:r>
              <a:rPr lang="da-DK"/>
              <a:t>Rediger typografien i masterens</a:t>
            </a:r>
          </a:p>
        </p:txBody>
      </p:sp>
      <p:sp>
        <p:nvSpPr>
          <p:cNvPr id="14" name="Text Box 2"/>
          <p:cNvSpPr txBox="1">
            <a:spLocks noChangeArrowheads="1"/>
          </p:cNvSpPr>
          <p:nvPr userDrawn="1"/>
        </p:nvSpPr>
        <p:spPr bwMode="auto">
          <a:xfrm>
            <a:off x="-1"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15" name="1 Forøg formindsk"/>
          <p:cNvPicPr>
            <a:picLocks noChangeAspect="1"/>
          </p:cNvPicPr>
          <p:nvPr userDrawn="1"/>
        </p:nvPicPr>
        <p:blipFill>
          <a:blip r:embed="rId2"/>
          <a:stretch>
            <a:fillRect/>
          </a:stretch>
        </p:blipFill>
        <p:spPr>
          <a:xfrm>
            <a:off x="2998197" y="-399342"/>
            <a:ext cx="537255" cy="285228"/>
          </a:xfrm>
          <a:prstGeom prst="rect">
            <a:avLst/>
          </a:prstGeom>
        </p:spPr>
      </p:pic>
    </p:spTree>
    <p:extLst>
      <p:ext uri="{BB962C8B-B14F-4D97-AF65-F5344CB8AC3E}">
        <p14:creationId xmlns:p14="http://schemas.microsoft.com/office/powerpoint/2010/main" val="10173218"/>
      </p:ext>
    </p:extLst>
  </p:cSld>
  <p:clrMapOvr>
    <a:masterClrMapping/>
  </p:clrMapOvr>
  <p:hf hdr="0"/>
  <p:extLst>
    <p:ext uri="{DCECCB84-F9BA-43D5-87BE-67443E8EF086}">
      <p15:sldGuideLst xmlns:p15="http://schemas.microsoft.com/office/powerpoint/2012/main">
        <p15:guide id="1" pos="2412">
          <p15:clr>
            <a:srgbClr val="FBAE40"/>
          </p15:clr>
        </p15:guide>
        <p15:guide id="2" pos="2632">
          <p15:clr>
            <a:srgbClr val="FBAE40"/>
          </p15:clr>
        </p15:guide>
        <p15:guide id="3" pos="4860">
          <p15:clr>
            <a:srgbClr val="FBAE40"/>
          </p15:clr>
        </p15:guide>
        <p15:guide id="4" pos="463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a:xfrm>
            <a:off x="647700" y="932593"/>
            <a:ext cx="5268913" cy="1297166"/>
          </a:xfrm>
        </p:spPr>
        <p:txBody>
          <a:bodyPr/>
          <a:lstStyle>
            <a:lvl1pPr>
              <a:defRPr/>
            </a:lvl1pPr>
          </a:lstStyle>
          <a:p>
            <a:r>
              <a:rPr lang="da-DK" noProof="0"/>
              <a:t>Klik for at redigere i master</a:t>
            </a:r>
            <a:endParaRPr lang=""/>
          </a:p>
        </p:txBody>
      </p:sp>
      <p:sp>
        <p:nvSpPr>
          <p:cNvPr id="5" name="Text Placeholder 2"/>
          <p:cNvSpPr>
            <a:spLocks noGrp="1"/>
          </p:cNvSpPr>
          <p:nvPr>
            <p:ph type="body" sz="quarter" idx="13"/>
          </p:nvPr>
        </p:nvSpPr>
        <p:spPr>
          <a:xfrm>
            <a:off x="647700" y="2471738"/>
            <a:ext cx="5268913" cy="3413648"/>
          </a:xfrm>
        </p:spPr>
        <p:txBody>
          <a:bodyPr numCol="1" spcCol="360000"/>
          <a:lstStyle/>
          <a:p>
            <a:pPr lvl="0"/>
            <a:r>
              <a:rPr lang="da-DK"/>
              <a:t>Rediger typografien i masterens</a:t>
            </a:r>
          </a:p>
        </p:txBody>
      </p:sp>
      <p:sp>
        <p:nvSpPr>
          <p:cNvPr id="10" name="Picture Placeholder 3"/>
          <p:cNvSpPr>
            <a:spLocks noGrp="1"/>
          </p:cNvSpPr>
          <p:nvPr>
            <p:ph type="pic" idx="14" hasCustomPrompt="1"/>
          </p:nvPr>
        </p:nvSpPr>
        <p:spPr>
          <a:xfrm>
            <a:off x="6275387" y="1025718"/>
            <a:ext cx="4618038" cy="4859668"/>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br>
              <a:rPr lang="da-DK" dirty="0"/>
            </a:br>
            <a:r>
              <a:rPr lang="" dirty="0"/>
              <a:t>via Skyfish ikonet</a:t>
            </a:r>
            <a:endParaRPr lang=""/>
          </a:p>
        </p:txBody>
      </p:sp>
      <p:sp>
        <p:nvSpPr>
          <p:cNvPr id="9" name="Slide Number Placeholder 8"/>
          <p:cNvSpPr>
            <a:spLocks noGrp="1"/>
          </p:cNvSpPr>
          <p:nvPr>
            <p:ph type="sldNum" sz="quarter" idx="12"/>
          </p:nvPr>
        </p:nvSpPr>
        <p:spPr/>
        <p:txBody>
          <a:bodyPr/>
          <a:lstStyle/>
          <a:p>
            <a:fld id="{24C8C45C-947F-4981-8B3F-4F32E973C901}" type="slidenum">
              <a:rPr lang="" smtClean="0"/>
              <a:pPr/>
              <a:t>‹nr.›</a:t>
            </a:fld>
            <a:endParaRPr lang="" dirty="0"/>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7" name="Text Box 2"/>
          <p:cNvSpPr txBox="1">
            <a:spLocks noChangeArrowheads="1"/>
          </p:cNvSpPr>
          <p:nvPr userDrawn="1"/>
        </p:nvSpPr>
        <p:spPr bwMode="auto">
          <a:xfrm>
            <a:off x="-1"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18" name="1 Forøg formindsk"/>
          <p:cNvPicPr>
            <a:picLocks noChangeAspect="1"/>
          </p:cNvPicPr>
          <p:nvPr userDrawn="1"/>
        </p:nvPicPr>
        <p:blipFill>
          <a:blip r:embed="rId2"/>
          <a:stretch>
            <a:fillRect/>
          </a:stretch>
        </p:blipFill>
        <p:spPr>
          <a:xfrm>
            <a:off x="2998197" y="-399342"/>
            <a:ext cx="537255" cy="285228"/>
          </a:xfrm>
          <a:prstGeom prst="rect">
            <a:avLst/>
          </a:prstGeom>
        </p:spPr>
      </p:pic>
      <p:sp>
        <p:nvSpPr>
          <p:cNvPr id="21" name="Text Box 3"/>
          <p:cNvSpPr txBox="1">
            <a:spLocks noChangeArrowheads="1"/>
          </p:cNvSpPr>
          <p:nvPr userDrawn="1"/>
        </p:nvSpPr>
        <p:spPr bwMode="auto">
          <a:xfrm>
            <a:off x="6275387" y="-786732"/>
            <a:ext cx="435032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p:txBody>
      </p:sp>
      <p:pic>
        <p:nvPicPr>
          <p:cNvPr id="22" name="6 Beskær"/>
          <p:cNvPicPr>
            <a:picLocks noChangeAspect="1"/>
          </p:cNvPicPr>
          <p:nvPr userDrawn="1"/>
        </p:nvPicPr>
        <p:blipFill>
          <a:blip r:embed="rId3"/>
          <a:stretch>
            <a:fillRect/>
          </a:stretch>
        </p:blipFill>
        <p:spPr>
          <a:xfrm>
            <a:off x="9415008" y="-792025"/>
            <a:ext cx="337400" cy="321707"/>
          </a:xfrm>
          <a:prstGeom prst="rect">
            <a:avLst/>
          </a:prstGeom>
        </p:spPr>
      </p:pic>
      <p:pic>
        <p:nvPicPr>
          <p:cNvPr id="23" name="7 Skalér billede"/>
          <p:cNvPicPr>
            <a:picLocks noChangeAspect="1"/>
          </p:cNvPicPr>
          <p:nvPr userDrawn="1"/>
        </p:nvPicPr>
        <p:blipFill>
          <a:blip r:embed="rId4"/>
          <a:stretch>
            <a:fillRect/>
          </a:stretch>
        </p:blipFill>
        <p:spPr>
          <a:xfrm>
            <a:off x="9392713" y="-459518"/>
            <a:ext cx="359695" cy="335309"/>
          </a:xfrm>
          <a:prstGeom prst="rect">
            <a:avLst/>
          </a:prstGeom>
        </p:spPr>
      </p:pic>
    </p:spTree>
    <p:extLst>
      <p:ext uri="{BB962C8B-B14F-4D97-AF65-F5344CB8AC3E}">
        <p14:creationId xmlns:p14="http://schemas.microsoft.com/office/powerpoint/2010/main" val="3364080827"/>
      </p:ext>
    </p:extLst>
  </p:cSld>
  <p:clrMapOvr>
    <a:masterClrMapping/>
  </p:clrMapOvr>
  <p:hf hdr="0"/>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ikoner og billede">
    <p:spTree>
      <p:nvGrpSpPr>
        <p:cNvPr id="1" name=""/>
        <p:cNvGrpSpPr/>
        <p:nvPr/>
      </p:nvGrpSpPr>
      <p:grpSpPr>
        <a:xfrm>
          <a:off x="0" y="0"/>
          <a:ext cx="0" cy="0"/>
          <a:chOff x="0" y="0"/>
          <a:chExt cx="0" cy="0"/>
        </a:xfrm>
      </p:grpSpPr>
      <p:sp>
        <p:nvSpPr>
          <p:cNvPr id="3" name="Title 1"/>
          <p:cNvSpPr>
            <a:spLocks noGrp="1"/>
          </p:cNvSpPr>
          <p:nvPr>
            <p:ph type="title"/>
          </p:nvPr>
        </p:nvSpPr>
        <p:spPr>
          <a:xfrm>
            <a:off x="648058" y="932593"/>
            <a:ext cx="5268556" cy="1297166"/>
          </a:xfrm>
        </p:spPr>
        <p:txBody>
          <a:bodyPr/>
          <a:lstStyle/>
          <a:p>
            <a:r>
              <a:rPr lang="da-DK"/>
              <a:t>Klik for at redigere i master</a:t>
            </a:r>
            <a:endParaRPr lang=""/>
          </a:p>
        </p:txBody>
      </p:sp>
      <p:sp>
        <p:nvSpPr>
          <p:cNvPr id="5" name="Text Placeholder 2"/>
          <p:cNvSpPr>
            <a:spLocks noGrp="1"/>
          </p:cNvSpPr>
          <p:nvPr>
            <p:ph type="body" sz="quarter" idx="13"/>
          </p:nvPr>
        </p:nvSpPr>
        <p:spPr>
          <a:xfrm>
            <a:off x="648058" y="2471738"/>
            <a:ext cx="5268556" cy="1095351"/>
          </a:xfrm>
        </p:spPr>
        <p:txBody>
          <a:bodyPr numCol="1" spcCol="360000"/>
          <a:lstStyle>
            <a:lvl1pPr marL="0" indent="0">
              <a:buFontTx/>
              <a:buNone/>
              <a:defRPr/>
            </a:lvl1pPr>
          </a:lstStyle>
          <a:p>
            <a:pPr lvl="0"/>
            <a:r>
              <a:rPr lang="da-DK"/>
              <a:t>Rediger typografien i masterens</a:t>
            </a:r>
          </a:p>
        </p:txBody>
      </p:sp>
      <p:sp>
        <p:nvSpPr>
          <p:cNvPr id="15" name="Text Placeholder 3"/>
          <p:cNvSpPr>
            <a:spLocks noGrp="1"/>
          </p:cNvSpPr>
          <p:nvPr>
            <p:ph type="body" sz="quarter" idx="19" hasCustomPrompt="1"/>
          </p:nvPr>
        </p:nvSpPr>
        <p:spPr>
          <a:xfrm>
            <a:off x="1450113" y="3906451"/>
            <a:ext cx="4466502" cy="340217"/>
          </a:xfrm>
        </p:spPr>
        <p:txBody>
          <a:bodyPr numCol="1" spcCol="360000"/>
          <a:lstStyle>
            <a:lvl1pPr marL="0" indent="0">
              <a:buNone/>
              <a:defRPr/>
            </a:lvl1pPr>
          </a:lstStyle>
          <a:p>
            <a:pPr lvl="0"/>
            <a:r>
              <a:rPr lang="" dirty="0"/>
              <a:t>Ikon overskrift</a:t>
            </a:r>
            <a:endParaRPr lang=""/>
          </a:p>
        </p:txBody>
      </p:sp>
      <p:sp>
        <p:nvSpPr>
          <p:cNvPr id="12" name="Picture Placeholder 3a"/>
          <p:cNvSpPr>
            <a:spLocks noGrp="1"/>
          </p:cNvSpPr>
          <p:nvPr>
            <p:ph type="pic" idx="16" hasCustomPrompt="1"/>
          </p:nvPr>
        </p:nvSpPr>
        <p:spPr>
          <a:xfrm>
            <a:off x="649226" y="3771589"/>
            <a:ext cx="576000" cy="576000"/>
          </a:xfrm>
          <a:noFill/>
        </p:spPr>
        <p:txBody>
          <a:bodyPr tIns="0" anchor="ctr" anchorCtr="0"/>
          <a:lstStyle>
            <a:lvl1pPr marL="0" indent="0" algn="ctr">
              <a:buNone/>
              <a:defRPr sz="1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Indsæt ikon</a:t>
            </a:r>
            <a:endParaRPr lang=""/>
          </a:p>
        </p:txBody>
      </p:sp>
      <p:sp>
        <p:nvSpPr>
          <p:cNvPr id="16" name="Text Placeholder 4"/>
          <p:cNvSpPr>
            <a:spLocks noGrp="1"/>
          </p:cNvSpPr>
          <p:nvPr>
            <p:ph type="body" sz="quarter" idx="20" hasCustomPrompt="1"/>
          </p:nvPr>
        </p:nvSpPr>
        <p:spPr>
          <a:xfrm>
            <a:off x="1450112" y="4673996"/>
            <a:ext cx="4466502" cy="340217"/>
          </a:xfrm>
        </p:spPr>
        <p:txBody>
          <a:bodyPr numCol="1" spcCol="360000"/>
          <a:lstStyle>
            <a:lvl1pPr marL="0" indent="0">
              <a:buNone/>
              <a:defRPr/>
            </a:lvl1pPr>
          </a:lstStyle>
          <a:p>
            <a:pPr lvl="0"/>
            <a:r>
              <a:rPr lang="" dirty="0"/>
              <a:t>Ikon overskrift</a:t>
            </a:r>
            <a:endParaRPr lang=""/>
          </a:p>
        </p:txBody>
      </p:sp>
      <p:sp>
        <p:nvSpPr>
          <p:cNvPr id="13" name="Picture Placeholder 4a"/>
          <p:cNvSpPr>
            <a:spLocks noGrp="1"/>
          </p:cNvSpPr>
          <p:nvPr>
            <p:ph type="pic" idx="17" hasCustomPrompt="1"/>
          </p:nvPr>
        </p:nvSpPr>
        <p:spPr>
          <a:xfrm>
            <a:off x="649226" y="4540226"/>
            <a:ext cx="576000" cy="576000"/>
          </a:xfrm>
          <a:noFill/>
        </p:spPr>
        <p:txBody>
          <a:bodyPr tIns="0" anchor="ctr" anchorCtr="0"/>
          <a:lstStyle>
            <a:lvl1pPr marL="0" indent="0" algn="ctr">
              <a:buNone/>
              <a:defRPr sz="1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Indsæt ikon</a:t>
            </a:r>
            <a:endParaRPr lang=""/>
          </a:p>
        </p:txBody>
      </p:sp>
      <p:sp>
        <p:nvSpPr>
          <p:cNvPr id="17" name="Text Placeholder 5"/>
          <p:cNvSpPr>
            <a:spLocks noGrp="1"/>
          </p:cNvSpPr>
          <p:nvPr>
            <p:ph type="body" sz="quarter" idx="21" hasCustomPrompt="1"/>
          </p:nvPr>
        </p:nvSpPr>
        <p:spPr>
          <a:xfrm>
            <a:off x="1450112" y="5439526"/>
            <a:ext cx="4466502" cy="340217"/>
          </a:xfrm>
        </p:spPr>
        <p:txBody>
          <a:bodyPr numCol="1" spcCol="360000"/>
          <a:lstStyle>
            <a:lvl1pPr marL="0" indent="0">
              <a:buNone/>
              <a:defRPr/>
            </a:lvl1pPr>
          </a:lstStyle>
          <a:p>
            <a:pPr lvl="0"/>
            <a:r>
              <a:rPr lang="" dirty="0"/>
              <a:t>Ikon overskrift</a:t>
            </a:r>
            <a:endParaRPr lang=""/>
          </a:p>
        </p:txBody>
      </p:sp>
      <p:sp>
        <p:nvSpPr>
          <p:cNvPr id="14" name="Picture Placeholder 5a"/>
          <p:cNvSpPr>
            <a:spLocks noGrp="1"/>
          </p:cNvSpPr>
          <p:nvPr>
            <p:ph type="pic" idx="18" hasCustomPrompt="1"/>
          </p:nvPr>
        </p:nvSpPr>
        <p:spPr>
          <a:xfrm>
            <a:off x="649226" y="5308863"/>
            <a:ext cx="576000" cy="576000"/>
          </a:xfrm>
          <a:noFill/>
        </p:spPr>
        <p:txBody>
          <a:bodyPr tIns="0" anchor="ctr" anchorCtr="0"/>
          <a:lstStyle>
            <a:lvl1pPr marL="0" indent="0" algn="ctr">
              <a:buNone/>
              <a:defRPr sz="1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Indsæt ikon</a:t>
            </a:r>
            <a:endParaRPr lang=""/>
          </a:p>
        </p:txBody>
      </p:sp>
      <p:sp>
        <p:nvSpPr>
          <p:cNvPr id="18" name="Picture Placeholder 6"/>
          <p:cNvSpPr>
            <a:spLocks noGrp="1"/>
          </p:cNvSpPr>
          <p:nvPr>
            <p:ph type="pic" idx="14" hasCustomPrompt="1"/>
          </p:nvPr>
        </p:nvSpPr>
        <p:spPr>
          <a:xfrm>
            <a:off x="6275387" y="1025718"/>
            <a:ext cx="4618038" cy="4859668"/>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br>
              <a:rPr lang="da-DK" dirty="0"/>
            </a:br>
            <a:r>
              <a:rPr lang="" dirty="0"/>
              <a:t>via Skyfish ikonet</a:t>
            </a:r>
            <a:endParaRPr lang=""/>
          </a:p>
        </p:txBody>
      </p:sp>
      <p:sp>
        <p:nvSpPr>
          <p:cNvPr id="9" name="Slide Number Placeholder 8"/>
          <p:cNvSpPr>
            <a:spLocks noGrp="1"/>
          </p:cNvSpPr>
          <p:nvPr>
            <p:ph type="sldNum" sz="quarter" idx="12"/>
          </p:nvPr>
        </p:nvSpPr>
        <p:spPr/>
        <p:txBody>
          <a:bodyPr/>
          <a:lstStyle/>
          <a:p>
            <a:fld id="{24C8C45C-947F-4981-8B3F-4F32E973C901}" type="slidenum">
              <a:rPr lang="" smtClean="0"/>
              <a:pPr/>
              <a:t>‹nr.›</a:t>
            </a:fld>
            <a:endParaRPr lang="" dirty="0"/>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24" name="Text Box 3"/>
          <p:cNvSpPr txBox="1">
            <a:spLocks noChangeArrowheads="1"/>
          </p:cNvSpPr>
          <p:nvPr userDrawn="1"/>
        </p:nvSpPr>
        <p:spPr bwMode="auto">
          <a:xfrm>
            <a:off x="6275387" y="-786732"/>
            <a:ext cx="435032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p:txBody>
      </p:sp>
      <p:pic>
        <p:nvPicPr>
          <p:cNvPr id="25" name="6 Beskær"/>
          <p:cNvPicPr>
            <a:picLocks noChangeAspect="1"/>
          </p:cNvPicPr>
          <p:nvPr userDrawn="1"/>
        </p:nvPicPr>
        <p:blipFill>
          <a:blip r:embed="rId2"/>
          <a:stretch>
            <a:fillRect/>
          </a:stretch>
        </p:blipFill>
        <p:spPr>
          <a:xfrm>
            <a:off x="9415008" y="-792025"/>
            <a:ext cx="337400" cy="321707"/>
          </a:xfrm>
          <a:prstGeom prst="rect">
            <a:avLst/>
          </a:prstGeom>
        </p:spPr>
      </p:pic>
      <p:pic>
        <p:nvPicPr>
          <p:cNvPr id="26" name="7 Skalér billede"/>
          <p:cNvPicPr>
            <a:picLocks noChangeAspect="1"/>
          </p:cNvPicPr>
          <p:nvPr userDrawn="1"/>
        </p:nvPicPr>
        <p:blipFill>
          <a:blip r:embed="rId3"/>
          <a:stretch>
            <a:fillRect/>
          </a:stretch>
        </p:blipFill>
        <p:spPr>
          <a:xfrm>
            <a:off x="9392713" y="-459518"/>
            <a:ext cx="359695" cy="335309"/>
          </a:xfrm>
          <a:prstGeom prst="rect">
            <a:avLst/>
          </a:prstGeom>
        </p:spPr>
      </p:pic>
    </p:spTree>
    <p:extLst>
      <p:ext uri="{BB962C8B-B14F-4D97-AF65-F5344CB8AC3E}">
        <p14:creationId xmlns:p14="http://schemas.microsoft.com/office/powerpoint/2010/main" val="2661597032"/>
      </p:ext>
    </p:extLst>
  </p:cSld>
  <p:clrMapOvr>
    <a:masterClrMapping/>
  </p:clrMapOvr>
  <p:hf hdr="0"/>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og 2 billeder">
    <p:spTree>
      <p:nvGrpSpPr>
        <p:cNvPr id="1" name=""/>
        <p:cNvGrpSpPr/>
        <p:nvPr/>
      </p:nvGrpSpPr>
      <p:grpSpPr>
        <a:xfrm>
          <a:off x="0" y="0"/>
          <a:ext cx="0" cy="0"/>
          <a:chOff x="0" y="0"/>
          <a:chExt cx="0" cy="0"/>
        </a:xfrm>
      </p:grpSpPr>
      <p:sp>
        <p:nvSpPr>
          <p:cNvPr id="2" name="Title 1"/>
          <p:cNvSpPr>
            <a:spLocks noGrp="1"/>
          </p:cNvSpPr>
          <p:nvPr>
            <p:ph type="title"/>
          </p:nvPr>
        </p:nvSpPr>
        <p:spPr>
          <a:xfrm>
            <a:off x="647700" y="932593"/>
            <a:ext cx="5268913" cy="1297166"/>
          </a:xfrm>
        </p:spPr>
        <p:txBody>
          <a:bodyPr/>
          <a:lstStyle/>
          <a:p>
            <a:r>
              <a:rPr lang="da-DK" noProof="0"/>
              <a:t>Klik for at redigere i master</a:t>
            </a:r>
            <a:endParaRPr lang=""/>
          </a:p>
        </p:txBody>
      </p:sp>
      <p:sp>
        <p:nvSpPr>
          <p:cNvPr id="5" name="Text Placeholder 2"/>
          <p:cNvSpPr>
            <a:spLocks noGrp="1"/>
          </p:cNvSpPr>
          <p:nvPr>
            <p:ph type="body" sz="quarter" idx="13"/>
          </p:nvPr>
        </p:nvSpPr>
        <p:spPr>
          <a:xfrm>
            <a:off x="647700" y="2471738"/>
            <a:ext cx="5268913" cy="3413648"/>
          </a:xfrm>
        </p:spPr>
        <p:txBody>
          <a:bodyPr numCol="1" spcCol="360000"/>
          <a:lstStyle/>
          <a:p>
            <a:pPr lvl="0"/>
            <a:r>
              <a:rPr lang="da-DK"/>
              <a:t>Rediger typografien i masterens</a:t>
            </a:r>
          </a:p>
        </p:txBody>
      </p:sp>
      <p:sp>
        <p:nvSpPr>
          <p:cNvPr id="10" name="Picture Placeholder 3"/>
          <p:cNvSpPr>
            <a:spLocks noGrp="1"/>
          </p:cNvSpPr>
          <p:nvPr>
            <p:ph type="pic" idx="14" hasCustomPrompt="1"/>
          </p:nvPr>
        </p:nvSpPr>
        <p:spPr>
          <a:xfrm>
            <a:off x="6275387" y="1026000"/>
            <a:ext cx="4618038" cy="2376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br>
              <a:rPr lang="da-DK" dirty="0"/>
            </a:br>
            <a:r>
              <a:rPr lang="" dirty="0"/>
              <a:t>via Skyfish ikonet</a:t>
            </a:r>
            <a:endParaRPr lang=""/>
          </a:p>
        </p:txBody>
      </p:sp>
      <p:sp>
        <p:nvSpPr>
          <p:cNvPr id="11" name="Picture Placeholder 4"/>
          <p:cNvSpPr>
            <a:spLocks noGrp="1"/>
          </p:cNvSpPr>
          <p:nvPr>
            <p:ph type="pic" idx="15" hasCustomPrompt="1"/>
          </p:nvPr>
        </p:nvSpPr>
        <p:spPr>
          <a:xfrm>
            <a:off x="6275388" y="3508863"/>
            <a:ext cx="4618038" cy="2376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br>
              <a:rPr lang="da-DK" dirty="0"/>
            </a:br>
            <a:r>
              <a:rPr lang="" dirty="0"/>
              <a:t>via Skyfish ikonet</a:t>
            </a:r>
            <a:endParaRPr lang=""/>
          </a:p>
        </p:txBody>
      </p:sp>
      <p:sp>
        <p:nvSpPr>
          <p:cNvPr id="9" name="Slide Number Placeholder 8"/>
          <p:cNvSpPr>
            <a:spLocks noGrp="1"/>
          </p:cNvSpPr>
          <p:nvPr>
            <p:ph type="sldNum" sz="quarter" idx="12"/>
          </p:nvPr>
        </p:nvSpPr>
        <p:spPr/>
        <p:txBody>
          <a:bodyPr/>
          <a:lstStyle/>
          <a:p>
            <a:fld id="{24C8C45C-947F-4981-8B3F-4F32E973C901}" type="slidenum">
              <a:rPr lang="" smtClean="0"/>
              <a:pPr/>
              <a:t>‹nr.›</a:t>
            </a:fld>
            <a:endParaRPr lang="" dirty="0"/>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7" name="Text Box 2"/>
          <p:cNvSpPr txBox="1">
            <a:spLocks noChangeArrowheads="1"/>
          </p:cNvSpPr>
          <p:nvPr userDrawn="1"/>
        </p:nvSpPr>
        <p:spPr bwMode="auto">
          <a:xfrm>
            <a:off x="-1"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18" name="1 Forøg formindsk"/>
          <p:cNvPicPr>
            <a:picLocks noChangeAspect="1"/>
          </p:cNvPicPr>
          <p:nvPr userDrawn="1"/>
        </p:nvPicPr>
        <p:blipFill>
          <a:blip r:embed="rId2"/>
          <a:stretch>
            <a:fillRect/>
          </a:stretch>
        </p:blipFill>
        <p:spPr>
          <a:xfrm>
            <a:off x="2998197" y="-399342"/>
            <a:ext cx="537255" cy="285228"/>
          </a:xfrm>
          <a:prstGeom prst="rect">
            <a:avLst/>
          </a:prstGeom>
        </p:spPr>
      </p:pic>
      <p:sp>
        <p:nvSpPr>
          <p:cNvPr id="19" name="Text Box 3"/>
          <p:cNvSpPr txBox="1">
            <a:spLocks noChangeArrowheads="1"/>
          </p:cNvSpPr>
          <p:nvPr userDrawn="1"/>
        </p:nvSpPr>
        <p:spPr bwMode="auto">
          <a:xfrm>
            <a:off x="6275387" y="-786732"/>
            <a:ext cx="435032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p:txBody>
      </p:sp>
      <p:pic>
        <p:nvPicPr>
          <p:cNvPr id="20" name="6 Beskær"/>
          <p:cNvPicPr>
            <a:picLocks noChangeAspect="1"/>
          </p:cNvPicPr>
          <p:nvPr userDrawn="1"/>
        </p:nvPicPr>
        <p:blipFill>
          <a:blip r:embed="rId3"/>
          <a:stretch>
            <a:fillRect/>
          </a:stretch>
        </p:blipFill>
        <p:spPr>
          <a:xfrm>
            <a:off x="9415008" y="-792025"/>
            <a:ext cx="337400" cy="321707"/>
          </a:xfrm>
          <a:prstGeom prst="rect">
            <a:avLst/>
          </a:prstGeom>
        </p:spPr>
      </p:pic>
      <p:pic>
        <p:nvPicPr>
          <p:cNvPr id="21" name="7 Skalér billede"/>
          <p:cNvPicPr>
            <a:picLocks noChangeAspect="1"/>
          </p:cNvPicPr>
          <p:nvPr userDrawn="1"/>
        </p:nvPicPr>
        <p:blipFill>
          <a:blip r:embed="rId4"/>
          <a:stretch>
            <a:fillRect/>
          </a:stretch>
        </p:blipFill>
        <p:spPr>
          <a:xfrm>
            <a:off x="9392713" y="-459518"/>
            <a:ext cx="359695" cy="335309"/>
          </a:xfrm>
          <a:prstGeom prst="rect">
            <a:avLst/>
          </a:prstGeom>
        </p:spPr>
      </p:pic>
    </p:spTree>
    <p:extLst>
      <p:ext uri="{BB962C8B-B14F-4D97-AF65-F5344CB8AC3E}">
        <p14:creationId xmlns:p14="http://schemas.microsoft.com/office/powerpoint/2010/main" val="1173931278"/>
      </p:ext>
    </p:extLst>
  </p:cSld>
  <p:clrMapOvr>
    <a:masterClrMapping/>
  </p:clrMapOvr>
  <p:hf hdr="0"/>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Media Placeholder 1"/>
          <p:cNvSpPr>
            <a:spLocks noGrp="1"/>
          </p:cNvSpPr>
          <p:nvPr>
            <p:ph type="media" sz="quarter" idx="13" hasCustomPrompt="1"/>
          </p:nvPr>
        </p:nvSpPr>
        <p:spPr>
          <a:xfrm>
            <a:off x="0" y="0"/>
            <a:ext cx="12192000" cy="6858000"/>
          </a:xfrm>
          <a:solidFill>
            <a:schemeClr val="bg1">
              <a:lumMod val="95000"/>
            </a:schemeClr>
          </a:solidFill>
        </p:spPr>
        <p:txBody>
          <a:bodyPr tIns="504000" anchor="ctr" anchorCtr="0"/>
          <a:lstStyle>
            <a:lvl1pPr marL="0" indent="0" algn="ctr">
              <a:buNone/>
              <a:defRPr sz="1600" baseline="0"/>
            </a:lvl1pPr>
          </a:lstStyle>
          <a:p>
            <a:r>
              <a:rPr lang="" dirty="0"/>
              <a:t>Klik på ikonet og indsæt video</a:t>
            </a:r>
            <a:endParaRPr lang=""/>
          </a:p>
        </p:txBody>
      </p:sp>
      <p:sp>
        <p:nvSpPr>
          <p:cNvPr id="4" name="Date Placeholder 3" hidden="1"/>
          <p:cNvSpPr>
            <a:spLocks noGrp="1"/>
          </p:cNvSpPr>
          <p:nvPr>
            <p:ph type="dt" sz="half" idx="11"/>
          </p:nvPr>
        </p:nvSpPr>
        <p:spPr/>
        <p:txBody>
          <a:bodyPr/>
          <a:lstStyle/>
          <a:p>
            <a:endParaRPr lang="" dirty="0"/>
          </a:p>
        </p:txBody>
      </p:sp>
      <p:sp>
        <p:nvSpPr>
          <p:cNvPr id="5" name="Footer Placeholder 4" hidden="1"/>
          <p:cNvSpPr>
            <a:spLocks noGrp="1"/>
          </p:cNvSpPr>
          <p:nvPr>
            <p:ph type="ftr" sz="quarter" idx="12"/>
          </p:nvPr>
        </p:nvSpPr>
        <p:spPr/>
        <p:txBody>
          <a:bodyPr/>
          <a:lstStyle/>
          <a:p>
            <a:endParaRPr lang="" dirty="0"/>
          </a:p>
        </p:txBody>
      </p:sp>
      <p:sp>
        <p:nvSpPr>
          <p:cNvPr id="6" name="Slide Number Placeholder 5" hidden="1"/>
          <p:cNvSpPr>
            <a:spLocks noGrp="1"/>
          </p:cNvSpPr>
          <p:nvPr>
            <p:ph type="sldNum" sz="quarter" idx="14"/>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1797668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1422400" y="20574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705600" y="20574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Rectangle 22"/>
          <p:cNvSpPr>
            <a:spLocks noGrp="1" noChangeArrowheads="1"/>
          </p:cNvSpPr>
          <p:nvPr>
            <p:ph type="sldNum" sz="quarter" idx="10"/>
          </p:nvPr>
        </p:nvSpPr>
        <p:spPr>
          <a:ln/>
        </p:spPr>
        <p:txBody>
          <a:bodyPr/>
          <a:lstStyle>
            <a:lvl1pPr>
              <a:defRPr/>
            </a:lvl1pPr>
          </a:lstStyle>
          <a:p>
            <a:pPr>
              <a:defRPr/>
            </a:pPr>
            <a:fld id="{F26DAD71-E042-4E60-B98B-5168C99A4E5D}" type="slidenum">
              <a:rPr lang="en-US"/>
              <a:pPr>
                <a:defRPr/>
              </a:pPr>
              <a:t>‹nr.›</a:t>
            </a:fld>
            <a:endParaRPr lang="en-US" sz="800"/>
          </a:p>
        </p:txBody>
      </p:sp>
    </p:spTree>
    <p:extLst>
      <p:ext uri="{BB962C8B-B14F-4D97-AF65-F5344CB8AC3E}">
        <p14:creationId xmlns:p14="http://schemas.microsoft.com/office/powerpoint/2010/main" val="677614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lside billede">
    <p:spTree>
      <p:nvGrpSpPr>
        <p:cNvPr id="1" name=""/>
        <p:cNvGrpSpPr/>
        <p:nvPr/>
      </p:nvGrpSpPr>
      <p:grpSpPr>
        <a:xfrm>
          <a:off x="0" y="0"/>
          <a:ext cx="0" cy="0"/>
          <a:chOff x="0" y="0"/>
          <a:chExt cx="0" cy="0"/>
        </a:xfrm>
      </p:grpSpPr>
      <p:sp>
        <p:nvSpPr>
          <p:cNvPr id="17" name="Picture Placeholder 1"/>
          <p:cNvSpPr>
            <a:spLocks noGrp="1"/>
          </p:cNvSpPr>
          <p:nvPr>
            <p:ph type="pic" idx="13" hasCustomPrompt="1"/>
          </p:nvPr>
        </p:nvSpPr>
        <p:spPr>
          <a:xfrm>
            <a:off x="0" y="0"/>
            <a:ext cx="12189600"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br>
              <a:rPr lang="da-DK" dirty="0"/>
            </a:br>
            <a:r>
              <a:rPr lang="" dirty="0"/>
              <a:t>via Skyfish ikonet</a:t>
            </a:r>
            <a:endParaRPr lang=""/>
          </a:p>
        </p:txBody>
      </p:sp>
      <p:sp>
        <p:nvSpPr>
          <p:cNvPr id="8" name="Text Placeholder logo"/>
          <p:cNvSpPr>
            <a:spLocks noGrp="1"/>
          </p:cNvSpPr>
          <p:nvPr>
            <p:ph type="body" sz="quarter" idx="14" hasCustomPrompt="1"/>
          </p:nvPr>
        </p:nvSpPr>
        <p:spPr>
          <a:xfrm>
            <a:off x="11221258" y="5885386"/>
            <a:ext cx="648000" cy="648000"/>
          </a:xfrm>
          <a:blipFill>
            <a:blip r:embed="rId2"/>
            <a:stretch>
              <a:fillRect/>
            </a:stretch>
          </a:blipFill>
        </p:spPr>
        <p:txBody>
          <a:bodyPr/>
          <a:lstStyle>
            <a:lvl1pPr marL="0" indent="0">
              <a:buNone/>
              <a:defRPr sz="100">
                <a:noFill/>
              </a:defRPr>
            </a:lvl1pPr>
          </a:lstStyle>
          <a:p>
            <a:pPr lvl="0"/>
            <a:r>
              <a:rPr lang="" dirty="0"/>
              <a:t>.</a:t>
            </a:r>
            <a:endParaRPr lang=""/>
          </a:p>
        </p:txBody>
      </p: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1" name="Text Box 3"/>
          <p:cNvSpPr txBox="1">
            <a:spLocks noChangeArrowheads="1"/>
          </p:cNvSpPr>
          <p:nvPr userDrawn="1"/>
        </p:nvSpPr>
        <p:spPr bwMode="auto">
          <a:xfrm>
            <a:off x="-1" y="-786732"/>
            <a:ext cx="435032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p:txBody>
      </p:sp>
      <p:pic>
        <p:nvPicPr>
          <p:cNvPr id="12" name="6 Beskær"/>
          <p:cNvPicPr>
            <a:picLocks noChangeAspect="1"/>
          </p:cNvPicPr>
          <p:nvPr userDrawn="1"/>
        </p:nvPicPr>
        <p:blipFill>
          <a:blip r:embed="rId3"/>
          <a:stretch>
            <a:fillRect/>
          </a:stretch>
        </p:blipFill>
        <p:spPr>
          <a:xfrm>
            <a:off x="3139620" y="-792025"/>
            <a:ext cx="337400" cy="321707"/>
          </a:xfrm>
          <a:prstGeom prst="rect">
            <a:avLst/>
          </a:prstGeom>
        </p:spPr>
      </p:pic>
      <p:pic>
        <p:nvPicPr>
          <p:cNvPr id="13" name="7 Skalér billede"/>
          <p:cNvPicPr>
            <a:picLocks noChangeAspect="1"/>
          </p:cNvPicPr>
          <p:nvPr userDrawn="1"/>
        </p:nvPicPr>
        <p:blipFill>
          <a:blip r:embed="rId4"/>
          <a:stretch>
            <a:fillRect/>
          </a:stretch>
        </p:blipFill>
        <p:spPr>
          <a:xfrm>
            <a:off x="3117325" y="-459518"/>
            <a:ext cx="359695" cy="335309"/>
          </a:xfrm>
          <a:prstGeom prst="rect">
            <a:avLst/>
          </a:prstGeom>
        </p:spPr>
      </p:pic>
    </p:spTree>
    <p:extLst>
      <p:ext uri="{BB962C8B-B14F-4D97-AF65-F5344CB8AC3E}">
        <p14:creationId xmlns:p14="http://schemas.microsoft.com/office/powerpoint/2010/main" val="30449583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521769" y="812595"/>
            <a:ext cx="7149600" cy="4953000"/>
          </a:xfrm>
        </p:spPr>
        <p:txBody>
          <a:bodyPr anchor="ctr" anchorCtr="0"/>
          <a:lstStyle>
            <a:lvl1pPr algn="ctr">
              <a:lnSpc>
                <a:spcPct val="99000"/>
              </a:lnSpc>
              <a:defRPr sz="6400">
                <a:solidFill>
                  <a:schemeClr val="bg1"/>
                </a:solidFill>
              </a:defRPr>
            </a:lvl1pPr>
          </a:lstStyle>
          <a:p>
            <a:r>
              <a:rPr lang="da-DK"/>
              <a:t>Klik for at redigere i master</a:t>
            </a:r>
            <a:endParaRPr lang=""/>
          </a:p>
        </p:txBody>
      </p:sp>
      <p:pic>
        <p:nvPicPr>
          <p:cNvPr id="16"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1258" y="5885386"/>
            <a:ext cx="648000" cy="648000"/>
          </a:xfrm>
          <a:prstGeom prst="rect">
            <a:avLst/>
          </a:prstGeom>
        </p:spPr>
      </p:pic>
      <p:pic>
        <p:nvPicPr>
          <p:cNvPr id="1779159940" name="Logo_payoff"/>
          <p:cNvPicPr>
            <a:picLocks noChangeAspect="1"/>
          </p:cNvPicPr>
          <p:nvPr/>
        </p:nvPicPr>
        <p:blipFill>
          <a:blip r:embed="rId4"/>
          <a:stretch>
            <a:fillRect/>
          </a:stretch>
        </p:blipFill>
        <p:spPr>
          <a:xfrm>
            <a:off x="9752400" y="6390000"/>
            <a:ext cx="1479600" cy="19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712587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reaker med helside billede">
    <p:spTree>
      <p:nvGrpSpPr>
        <p:cNvPr id="1" name=""/>
        <p:cNvGrpSpPr/>
        <p:nvPr/>
      </p:nvGrpSpPr>
      <p:grpSpPr>
        <a:xfrm>
          <a:off x="0" y="0"/>
          <a:ext cx="0" cy="0"/>
          <a:chOff x="0" y="0"/>
          <a:chExt cx="0" cy="0"/>
        </a:xfrm>
      </p:grpSpPr>
      <p:sp>
        <p:nvSpPr>
          <p:cNvPr id="9" name="Hvid baggr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 sz="2000" noProof="0" dirty="0" err="1"/>
          </a:p>
        </p:txBody>
      </p:sp>
      <p:sp>
        <p:nvSpPr>
          <p:cNvPr id="14" name="Text Placeholder blå transparent"/>
          <p:cNvSpPr>
            <a:spLocks noGrp="1"/>
          </p:cNvSpPr>
          <p:nvPr>
            <p:ph type="body" sz="quarter" idx="15" hasCustomPrompt="1"/>
          </p:nvPr>
        </p:nvSpPr>
        <p:spPr>
          <a:xfrm>
            <a:off x="-10800" y="-10800"/>
            <a:ext cx="12211200" cy="6872400"/>
          </a:xfrm>
          <a:blipFill dpi="0" rotWithShape="1">
            <a:blip r:embed="rId2">
              <a:alphaModFix amt="50000"/>
            </a:blip>
            <a:srcRect/>
            <a:stretch>
              <a:fillRect/>
            </a:stretch>
          </a:blipFill>
        </p:spPr>
        <p:txBody>
          <a:bodyPr/>
          <a:lstStyle>
            <a:lvl1pPr marL="0" indent="0">
              <a:buNone/>
              <a:defRPr sz="100">
                <a:noFill/>
              </a:defRPr>
            </a:lvl1pPr>
          </a:lstStyle>
          <a:p>
            <a:pPr lvl="0"/>
            <a:r>
              <a:rPr lang="" dirty="0"/>
              <a:t>.</a:t>
            </a:r>
            <a:endParaRPr lang=""/>
          </a:p>
        </p:txBody>
      </p:sp>
      <p:sp>
        <p:nvSpPr>
          <p:cNvPr id="2" name="Title 1"/>
          <p:cNvSpPr>
            <a:spLocks noGrp="1"/>
          </p:cNvSpPr>
          <p:nvPr>
            <p:ph type="ctrTitle"/>
          </p:nvPr>
        </p:nvSpPr>
        <p:spPr>
          <a:xfrm>
            <a:off x="720000" y="813600"/>
            <a:ext cx="7149600" cy="4953600"/>
          </a:xfrm>
        </p:spPr>
        <p:txBody>
          <a:bodyPr anchor="ctr" anchorCtr="0"/>
          <a:lstStyle>
            <a:lvl1pPr algn="l">
              <a:lnSpc>
                <a:spcPct val="99000"/>
              </a:lnSpc>
              <a:defRPr sz="6400">
                <a:solidFill>
                  <a:schemeClr val="bg1"/>
                </a:solidFill>
              </a:defRPr>
            </a:lvl1pPr>
          </a:lstStyle>
          <a:p>
            <a:r>
              <a:rPr lang="da-DK"/>
              <a:t>Klik for at redigere i master</a:t>
            </a:r>
            <a:endParaRPr lang=""/>
          </a:p>
        </p:txBody>
      </p:sp>
      <p:sp>
        <p:nvSpPr>
          <p:cNvPr id="11" name="Picture Placeholder 1"/>
          <p:cNvSpPr>
            <a:spLocks noGrp="1"/>
          </p:cNvSpPr>
          <p:nvPr>
            <p:ph type="pic" idx="13" hasCustomPrompt="1"/>
          </p:nvPr>
        </p:nvSpPr>
        <p:spPr>
          <a:xfrm>
            <a:off x="0" y="0"/>
            <a:ext cx="12189600" cy="6858000"/>
          </a:xfrm>
          <a:noFill/>
        </p:spPr>
        <p:txBody>
          <a:bodyPr lIns="432000" tIns="252000" anchor="t" anchorCtr="0"/>
          <a:lstStyle>
            <a:lvl1pPr marL="0" indent="0" algn="l">
              <a:lnSpc>
                <a:spcPct val="100000"/>
              </a:lnSpc>
              <a:spcAft>
                <a:spcPts val="0"/>
              </a:spcAft>
              <a:buNone/>
              <a:defRPr sz="16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 via Skyfish ikonet.</a:t>
            </a:r>
            <a:br>
              <a:rPr lang="da-DK" dirty="0"/>
            </a:br>
            <a:r>
              <a:rPr lang="" dirty="0" err="1"/>
              <a:t>Højreklik</a:t>
            </a:r>
            <a:r>
              <a:rPr lang="" dirty="0"/>
              <a:t> på billede og vælg Placer bagest for at få blå transparent foran billede.</a:t>
            </a:r>
            <a:endParaRPr lang=""/>
          </a:p>
        </p:txBody>
      </p:sp>
      <p:sp>
        <p:nvSpPr>
          <p:cNvPr id="13" name="Text Placeholder logo"/>
          <p:cNvSpPr>
            <a:spLocks noGrp="1"/>
          </p:cNvSpPr>
          <p:nvPr>
            <p:ph type="body" sz="quarter" idx="14" hasCustomPrompt="1"/>
          </p:nvPr>
        </p:nvSpPr>
        <p:spPr>
          <a:xfrm>
            <a:off x="11221258" y="5885386"/>
            <a:ext cx="648000" cy="648000"/>
          </a:xfrm>
          <a:blipFill>
            <a:blip r:embed="rId3"/>
            <a:stretch>
              <a:fillRect/>
            </a:stretch>
          </a:blipFill>
        </p:spPr>
        <p:txBody>
          <a:bodyPr/>
          <a:lstStyle>
            <a:lvl1pPr marL="0" indent="0">
              <a:buNone/>
              <a:defRPr sz="100">
                <a:noFill/>
              </a:defRPr>
            </a:lvl1pPr>
          </a:lstStyle>
          <a:p>
            <a:pPr lvl="0"/>
            <a:r>
              <a:rPr lang="" dirty="0"/>
              <a:t>.</a:t>
            </a:r>
            <a:endParaRPr lang=""/>
          </a:p>
        </p:txBody>
      </p: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7" name="Text Box 3"/>
          <p:cNvSpPr txBox="1">
            <a:spLocks noChangeArrowheads="1"/>
          </p:cNvSpPr>
          <p:nvPr userDrawn="1"/>
        </p:nvSpPr>
        <p:spPr bwMode="auto">
          <a:xfrm>
            <a:off x="-1" y="-1197634"/>
            <a:ext cx="43503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Tips: </a:t>
            </a:r>
            <a:r>
              <a:rPr lang="" altLang="da-DK" sz="900" b="0" noProof="1">
                <a:solidFill>
                  <a:schemeClr val="tx1"/>
                </a:solidFill>
                <a:latin typeface="Arial" panose="020B0604020202020204" pitchFamily="34" charset="0"/>
                <a:cs typeface="Arial" panose="020B0604020202020204" pitchFamily="34" charset="0"/>
              </a:rPr>
              <a:t>Hvis du sletter billedet og indsætter et nyt, kan billedet lægge sig foran tekst og blåt</a:t>
            </a:r>
            <a:r>
              <a:rPr lang="" altLang="da-DK" sz="900" b="0" baseline="0" noProof="1">
                <a:solidFill>
                  <a:schemeClr val="tx1"/>
                </a:solidFill>
                <a:latin typeface="Arial" panose="020B0604020202020204" pitchFamily="34" charset="0"/>
                <a:cs typeface="Arial" panose="020B0604020202020204" pitchFamily="34" charset="0"/>
              </a:rPr>
              <a:t> transparent</a:t>
            </a:r>
            <a:r>
              <a:rPr lang="" altLang="da-DK" sz="900" b="0" noProof="1">
                <a:solidFill>
                  <a:schemeClr val="tx1"/>
                </a:solidFill>
                <a:latin typeface="Arial" panose="020B0604020202020204" pitchFamily="34" charset="0"/>
                <a:cs typeface="Arial" panose="020B0604020202020204" pitchFamily="34" charset="0"/>
              </a:rPr>
              <a:t>. Hvis dette sker, højreklik på billedet og vælg </a:t>
            </a:r>
            <a:r>
              <a:rPr lang="" altLang="da-DK" sz="900" b="1" noProof="1">
                <a:solidFill>
                  <a:schemeClr val="tx1"/>
                </a:solidFill>
                <a:latin typeface="Arial" panose="020B0604020202020204" pitchFamily="34" charset="0"/>
                <a:cs typeface="Arial" panose="020B0604020202020204" pitchFamily="34" charset="0"/>
              </a:rPr>
              <a:t>Placer bagest</a:t>
            </a:r>
            <a:endParaRPr lang=""/>
          </a:p>
        </p:txBody>
      </p:sp>
      <p:pic>
        <p:nvPicPr>
          <p:cNvPr id="18" name="6 Beskær"/>
          <p:cNvPicPr>
            <a:picLocks noChangeAspect="1"/>
          </p:cNvPicPr>
          <p:nvPr userDrawn="1"/>
        </p:nvPicPr>
        <p:blipFill>
          <a:blip r:embed="rId4"/>
          <a:stretch>
            <a:fillRect/>
          </a:stretch>
        </p:blipFill>
        <p:spPr>
          <a:xfrm>
            <a:off x="3139620" y="-1202927"/>
            <a:ext cx="337400" cy="321707"/>
          </a:xfrm>
          <a:prstGeom prst="rect">
            <a:avLst/>
          </a:prstGeom>
        </p:spPr>
      </p:pic>
      <p:pic>
        <p:nvPicPr>
          <p:cNvPr id="19" name="7 Skalér billede"/>
          <p:cNvPicPr>
            <a:picLocks noChangeAspect="1"/>
          </p:cNvPicPr>
          <p:nvPr userDrawn="1"/>
        </p:nvPicPr>
        <p:blipFill>
          <a:blip r:embed="rId5"/>
          <a:stretch>
            <a:fillRect/>
          </a:stretch>
        </p:blipFill>
        <p:spPr>
          <a:xfrm>
            <a:off x="3117325" y="-870420"/>
            <a:ext cx="359695" cy="335309"/>
          </a:xfrm>
          <a:prstGeom prst="rect">
            <a:avLst/>
          </a:prstGeom>
        </p:spPr>
      </p:pic>
    </p:spTree>
    <p:extLst>
      <p:ext uri="{BB962C8B-B14F-4D97-AF65-F5344CB8AC3E}">
        <p14:creationId xmlns:p14="http://schemas.microsoft.com/office/powerpoint/2010/main" val="2260698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reaker med billede I">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2096" y="0"/>
            <a:ext cx="6096000" cy="6858000"/>
          </a:xfrm>
          <a:prstGeom prst="rect">
            <a:avLst/>
          </a:prstGeom>
        </p:spPr>
      </p:pic>
      <p:sp>
        <p:nvSpPr>
          <p:cNvPr id="2" name="Title 1"/>
          <p:cNvSpPr>
            <a:spLocks noGrp="1"/>
          </p:cNvSpPr>
          <p:nvPr>
            <p:ph type="ctrTitle"/>
          </p:nvPr>
        </p:nvSpPr>
        <p:spPr>
          <a:xfrm>
            <a:off x="6419530" y="931863"/>
            <a:ext cx="4474800" cy="4953523"/>
          </a:xfrm>
        </p:spPr>
        <p:txBody>
          <a:bodyPr anchor="ctr" anchorCtr="0"/>
          <a:lstStyle>
            <a:lvl1pPr algn="l">
              <a:lnSpc>
                <a:spcPct val="99000"/>
              </a:lnSpc>
              <a:defRPr sz="6400">
                <a:solidFill>
                  <a:schemeClr val="bg1"/>
                </a:solidFill>
              </a:defRPr>
            </a:lvl1pPr>
          </a:lstStyle>
          <a:p>
            <a:r>
              <a:rPr lang="da-DK"/>
              <a:t>Klik for at redigere i master</a:t>
            </a:r>
            <a:endParaRPr lang=""/>
          </a:p>
        </p:txBody>
      </p:sp>
      <p:sp>
        <p:nvSpPr>
          <p:cNvPr id="17" name="Picture Placeholder 3"/>
          <p:cNvSpPr>
            <a:spLocks noGrp="1"/>
          </p:cNvSpPr>
          <p:nvPr>
            <p:ph type="pic" idx="13" hasCustomPrompt="1"/>
          </p:nvPr>
        </p:nvSpPr>
        <p:spPr>
          <a:xfrm>
            <a:off x="-2" y="0"/>
            <a:ext cx="6102000"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br>
              <a:rPr lang="da-DK" dirty="0"/>
            </a:br>
            <a:r>
              <a:rPr lang="" dirty="0"/>
              <a:t>via Skyfish ikonet</a:t>
            </a:r>
            <a:endParaRPr lang=""/>
          </a:p>
        </p:txBody>
      </p:sp>
      <p:pic>
        <p:nvPicPr>
          <p:cNvPr id="16"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1258" y="5885386"/>
            <a:ext cx="648000" cy="648000"/>
          </a:xfrm>
          <a:prstGeom prst="rect">
            <a:avLst/>
          </a:prstGeom>
        </p:spPr>
      </p:pic>
      <p:pic>
        <p:nvPicPr>
          <p:cNvPr id="114602591" name="Logo_payoff"/>
          <p:cNvPicPr>
            <a:picLocks noChangeAspect="1"/>
          </p:cNvPicPr>
          <p:nvPr/>
        </p:nvPicPr>
        <p:blipFill>
          <a:blip r:embed="rId4"/>
          <a:stretch>
            <a:fillRect/>
          </a:stretch>
        </p:blipFill>
        <p:spPr>
          <a:xfrm>
            <a:off x="9752400" y="6390000"/>
            <a:ext cx="1479600" cy="19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8" name="Text Box 3"/>
          <p:cNvSpPr txBox="1">
            <a:spLocks noChangeArrowheads="1"/>
          </p:cNvSpPr>
          <p:nvPr userDrawn="1"/>
        </p:nvSpPr>
        <p:spPr bwMode="auto">
          <a:xfrm>
            <a:off x="-1" y="-786732"/>
            <a:ext cx="435032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p:txBody>
      </p:sp>
      <p:pic>
        <p:nvPicPr>
          <p:cNvPr id="19" name="6 Beskær"/>
          <p:cNvPicPr>
            <a:picLocks noChangeAspect="1"/>
          </p:cNvPicPr>
          <p:nvPr userDrawn="1"/>
        </p:nvPicPr>
        <p:blipFill>
          <a:blip r:embed="rId5"/>
          <a:stretch>
            <a:fillRect/>
          </a:stretch>
        </p:blipFill>
        <p:spPr>
          <a:xfrm>
            <a:off x="3139620" y="-792025"/>
            <a:ext cx="337400" cy="321707"/>
          </a:xfrm>
          <a:prstGeom prst="rect">
            <a:avLst/>
          </a:prstGeom>
        </p:spPr>
      </p:pic>
      <p:pic>
        <p:nvPicPr>
          <p:cNvPr id="21" name="7 Skalér billede"/>
          <p:cNvPicPr>
            <a:picLocks noChangeAspect="1"/>
          </p:cNvPicPr>
          <p:nvPr userDrawn="1"/>
        </p:nvPicPr>
        <p:blipFill>
          <a:blip r:embed="rId6"/>
          <a:stretch>
            <a:fillRect/>
          </a:stretch>
        </p:blipFill>
        <p:spPr>
          <a:xfrm>
            <a:off x="3117325" y="-459518"/>
            <a:ext cx="359695" cy="335309"/>
          </a:xfrm>
          <a:prstGeom prst="rect">
            <a:avLst/>
          </a:prstGeom>
        </p:spPr>
      </p:pic>
    </p:spTree>
    <p:extLst>
      <p:ext uri="{BB962C8B-B14F-4D97-AF65-F5344CB8AC3E}">
        <p14:creationId xmlns:p14="http://schemas.microsoft.com/office/powerpoint/2010/main" val="2849497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eaker med billede II">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2096" y="0"/>
            <a:ext cx="6096000" cy="6858000"/>
          </a:xfrm>
          <a:prstGeom prst="rect">
            <a:avLst/>
          </a:prstGeom>
        </p:spPr>
      </p:pic>
      <p:sp>
        <p:nvSpPr>
          <p:cNvPr id="2" name="Title 1"/>
          <p:cNvSpPr>
            <a:spLocks noGrp="1"/>
          </p:cNvSpPr>
          <p:nvPr>
            <p:ph type="ctrTitle"/>
          </p:nvPr>
        </p:nvSpPr>
        <p:spPr>
          <a:xfrm>
            <a:off x="6419530" y="931863"/>
            <a:ext cx="4474800" cy="4953523"/>
          </a:xfrm>
        </p:spPr>
        <p:txBody>
          <a:bodyPr anchor="ctr" anchorCtr="0"/>
          <a:lstStyle>
            <a:lvl1pPr algn="l">
              <a:lnSpc>
                <a:spcPct val="99000"/>
              </a:lnSpc>
              <a:defRPr sz="6400">
                <a:solidFill>
                  <a:schemeClr val="tx1"/>
                </a:solidFill>
              </a:defRPr>
            </a:lvl1pPr>
          </a:lstStyle>
          <a:p>
            <a:r>
              <a:rPr lang="da-DK"/>
              <a:t>Klik for at redigere i master</a:t>
            </a:r>
            <a:endParaRPr lang=""/>
          </a:p>
        </p:txBody>
      </p:sp>
      <p:sp>
        <p:nvSpPr>
          <p:cNvPr id="17" name="Picture Placeholder 3"/>
          <p:cNvSpPr>
            <a:spLocks noGrp="1"/>
          </p:cNvSpPr>
          <p:nvPr>
            <p:ph type="pic" idx="13" hasCustomPrompt="1"/>
          </p:nvPr>
        </p:nvSpPr>
        <p:spPr>
          <a:xfrm>
            <a:off x="0" y="0"/>
            <a:ext cx="6102000"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br>
              <a:rPr lang="da-DK" dirty="0"/>
            </a:br>
            <a:r>
              <a:rPr lang="" dirty="0"/>
              <a:t>via Skyfish ikonet</a:t>
            </a:r>
            <a:endParaRPr lang=""/>
          </a:p>
        </p:txBody>
      </p:sp>
      <p:pic>
        <p:nvPicPr>
          <p:cNvPr id="16"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1258" y="5885386"/>
            <a:ext cx="648000" cy="648000"/>
          </a:xfrm>
          <a:prstGeom prst="rect">
            <a:avLst/>
          </a:prstGeom>
        </p:spPr>
      </p:pic>
      <p:pic>
        <p:nvPicPr>
          <p:cNvPr id="1265830472" name="Logo_payoff_black_1"/>
          <p:cNvPicPr>
            <a:picLocks noChangeAspect="1"/>
          </p:cNvPicPr>
          <p:nvPr/>
        </p:nvPicPr>
        <p:blipFill>
          <a:blip r:embed="rId4"/>
          <a:stretch>
            <a:fillRect/>
          </a:stretch>
        </p:blipFill>
        <p:spPr>
          <a:xfrm>
            <a:off x="9752400" y="6390000"/>
            <a:ext cx="1479600" cy="19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9" name="Text Box 3"/>
          <p:cNvSpPr txBox="1">
            <a:spLocks noChangeArrowheads="1"/>
          </p:cNvSpPr>
          <p:nvPr userDrawn="1"/>
        </p:nvSpPr>
        <p:spPr bwMode="auto">
          <a:xfrm>
            <a:off x="-1" y="-786732"/>
            <a:ext cx="435032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p:txBody>
      </p:sp>
      <p:pic>
        <p:nvPicPr>
          <p:cNvPr id="20" name="6 Beskær"/>
          <p:cNvPicPr>
            <a:picLocks noChangeAspect="1"/>
          </p:cNvPicPr>
          <p:nvPr userDrawn="1"/>
        </p:nvPicPr>
        <p:blipFill>
          <a:blip r:embed="rId5"/>
          <a:stretch>
            <a:fillRect/>
          </a:stretch>
        </p:blipFill>
        <p:spPr>
          <a:xfrm>
            <a:off x="3139620" y="-792025"/>
            <a:ext cx="337400" cy="321707"/>
          </a:xfrm>
          <a:prstGeom prst="rect">
            <a:avLst/>
          </a:prstGeom>
        </p:spPr>
      </p:pic>
      <p:pic>
        <p:nvPicPr>
          <p:cNvPr id="21" name="7 Skalér billede"/>
          <p:cNvPicPr>
            <a:picLocks noChangeAspect="1"/>
          </p:cNvPicPr>
          <p:nvPr userDrawn="1"/>
        </p:nvPicPr>
        <p:blipFill>
          <a:blip r:embed="rId6"/>
          <a:stretch>
            <a:fillRect/>
          </a:stretch>
        </p:blipFill>
        <p:spPr>
          <a:xfrm>
            <a:off x="3117325" y="-459518"/>
            <a:ext cx="359695" cy="335309"/>
          </a:xfrm>
          <a:prstGeom prst="rect">
            <a:avLst/>
          </a:prstGeom>
        </p:spPr>
      </p:pic>
    </p:spTree>
    <p:extLst>
      <p:ext uri="{BB962C8B-B14F-4D97-AF65-F5344CB8AC3E}">
        <p14:creationId xmlns:p14="http://schemas.microsoft.com/office/powerpoint/2010/main" val="2868299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itat fra andre end medlemmer">
    <p:spTree>
      <p:nvGrpSpPr>
        <p:cNvPr id="1" name=""/>
        <p:cNvGrpSpPr/>
        <p:nvPr/>
      </p:nvGrpSpPr>
      <p:grpSpPr>
        <a:xfrm>
          <a:off x="0" y="0"/>
          <a:ext cx="0" cy="0"/>
          <a:chOff x="0" y="0"/>
          <a:chExt cx="0" cy="0"/>
        </a:xfrm>
      </p:grpSpPr>
      <p:pic>
        <p:nvPicPr>
          <p:cNvPr id="2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6800" cy="6858000"/>
          </a:xfrm>
          <a:prstGeom prst="rect">
            <a:avLst/>
          </a:prstGeom>
        </p:spPr>
      </p:pic>
      <p:sp>
        <p:nvSpPr>
          <p:cNvPr id="17" name="Picture Placeholder 3"/>
          <p:cNvSpPr>
            <a:spLocks noGrp="1"/>
          </p:cNvSpPr>
          <p:nvPr>
            <p:ph type="pic" idx="13" hasCustomPrompt="1"/>
          </p:nvPr>
        </p:nvSpPr>
        <p:spPr>
          <a:xfrm>
            <a:off x="647700" y="1623107"/>
            <a:ext cx="2520000" cy="2520000"/>
          </a:xfrm>
          <a:solidFill>
            <a:schemeClr val="bg1">
              <a:lumMod val="95000"/>
            </a:schemeClr>
          </a:solidFill>
        </p:spPr>
        <p:txBody>
          <a:bodyPr tIns="108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br>
              <a:rPr lang="da-DK" dirty="0"/>
            </a:br>
            <a:r>
              <a:rPr lang="" dirty="0"/>
              <a:t>via Skyfish ikonet</a:t>
            </a:r>
            <a:endParaRPr lang=""/>
          </a:p>
        </p:txBody>
      </p:sp>
      <p:pic>
        <p:nvPicPr>
          <p:cNvPr id="62602991" name="Logo_payoff"/>
          <p:cNvPicPr>
            <a:picLocks noChangeAspect="1"/>
          </p:cNvPicPr>
          <p:nvPr/>
        </p:nvPicPr>
        <p:blipFill>
          <a:blip r:embed="rId3"/>
          <a:stretch>
            <a:fillRect/>
          </a:stretch>
        </p:blipFill>
        <p:spPr>
          <a:xfrm>
            <a:off x="9752400" y="6390000"/>
            <a:ext cx="1479600" cy="198000"/>
          </a:xfrm>
          <a:prstGeom prst="rect">
            <a:avLst/>
          </a:prstGeom>
        </p:spPr>
      </p:pic>
      <p:pic>
        <p:nvPicPr>
          <p:cNvPr id="16"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258" y="5885386"/>
            <a:ext cx="648000" cy="64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9" name="Text Placeholder 8"/>
          <p:cNvSpPr>
            <a:spLocks noGrp="1"/>
          </p:cNvSpPr>
          <p:nvPr>
            <p:ph type="body" sz="quarter" idx="14" hasCustomPrompt="1"/>
          </p:nvPr>
        </p:nvSpPr>
        <p:spPr>
          <a:xfrm>
            <a:off x="3697737" y="1455395"/>
            <a:ext cx="7195688" cy="2866394"/>
          </a:xfrm>
        </p:spPr>
        <p:txBody>
          <a:bodyPr anchor="ctr" anchorCtr="0"/>
          <a:lstStyle>
            <a:lvl1pPr marL="0" indent="0">
              <a:lnSpc>
                <a:spcPct val="101000"/>
              </a:lnSpc>
              <a:spcAft>
                <a:spcPts val="1200"/>
              </a:spcAft>
              <a:buFont typeface="Arial" panose="020B0604020202020204" pitchFamily="34" charset="0"/>
              <a:buChar char="​"/>
              <a:tabLst>
                <a:tab pos="720000" algn="l"/>
              </a:tabLst>
              <a:defRPr sz="3600" baseline="0">
                <a:solidFill>
                  <a:schemeClr val="bg1"/>
                </a:solidFill>
              </a:defRPr>
            </a:lvl1pPr>
            <a:lvl2pPr marL="0" indent="0">
              <a:lnSpc>
                <a:spcPct val="101000"/>
              </a:lnSpc>
              <a:spcBef>
                <a:spcPts val="600"/>
              </a:spcBef>
              <a:spcAft>
                <a:spcPts val="0"/>
              </a:spcAft>
              <a:buFont typeface="Arial" panose="020B0604020202020204" pitchFamily="34" charset="0"/>
              <a:buChar char="​"/>
              <a:defRPr sz="2000" i="1">
                <a:solidFill>
                  <a:schemeClr val="bg1"/>
                </a:solidFill>
              </a:defRPr>
            </a:lvl2pPr>
            <a:lvl3pPr marL="0" indent="0">
              <a:lnSpc>
                <a:spcPct val="109000"/>
              </a:lnSpc>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3pPr>
            <a:lvl4pPr marL="0" indent="0">
              <a:lnSpc>
                <a:spcPct val="109000"/>
              </a:lnSpc>
              <a:spcBef>
                <a:spcPts val="0"/>
              </a:spcBef>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4pPr>
            <a:lvl5pPr marL="0" indent="0">
              <a:lnSpc>
                <a:spcPct val="109000"/>
              </a:lnSpc>
              <a:spcBef>
                <a:spcPts val="0"/>
              </a:spcBef>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5pPr>
          </a:lstStyle>
          <a:p>
            <a:pPr lvl="0"/>
            <a:r>
              <a:rPr lang="" dirty="0"/>
              <a:t>Klik og indsæt titel – </a:t>
            </a:r>
            <a:r>
              <a:rPr lang="" dirty="0" err="1"/>
              <a:t>Enter</a:t>
            </a:r>
            <a:r>
              <a:rPr lang="" dirty="0"/>
              <a:t> og TAB for kursiv tekst</a:t>
            </a:r>
            <a:endParaRPr lang=""/>
          </a:p>
          <a:p>
            <a:pPr lvl="1"/>
            <a:r>
              <a:rPr lang="" dirty="0"/>
              <a:t>Second </a:t>
            </a:r>
            <a:r>
              <a:rPr lang="" dirty="0" err="1"/>
              <a:t>level</a:t>
            </a:r>
            <a:endParaRPr lang="" dirty="0"/>
          </a:p>
          <a:p>
            <a:pPr lvl="2"/>
            <a:r>
              <a:rPr lang="" dirty="0"/>
              <a:t>Third </a:t>
            </a:r>
            <a:r>
              <a:rPr lang="" dirty="0" err="1"/>
              <a:t>level</a:t>
            </a:r>
            <a:endParaRPr lang="" dirty="0"/>
          </a:p>
          <a:p>
            <a:pPr lvl="3"/>
            <a:r>
              <a:rPr lang="" dirty="0" err="1"/>
              <a:t>Fourth</a:t>
            </a:r>
            <a:r>
              <a:rPr lang="" dirty="0"/>
              <a:t> </a:t>
            </a:r>
            <a:r>
              <a:rPr lang="" dirty="0" err="1"/>
              <a:t>level</a:t>
            </a:r>
            <a:endParaRPr lang="" dirty="0"/>
          </a:p>
          <a:p>
            <a:pPr lvl="4"/>
            <a:r>
              <a:rPr lang="" dirty="0"/>
              <a:t>Fifth </a:t>
            </a:r>
            <a:r>
              <a:rPr lang="" dirty="0" err="1"/>
              <a:t>level</a:t>
            </a:r>
            <a:endParaRPr lang="" dirty="0"/>
          </a:p>
        </p:txBody>
      </p:sp>
      <p:sp>
        <p:nvSpPr>
          <p:cNvPr id="23" name="Text Box 2"/>
          <p:cNvSpPr txBox="1">
            <a:spLocks noChangeArrowheads="1"/>
          </p:cNvSpPr>
          <p:nvPr userDrawn="1"/>
        </p:nvSpPr>
        <p:spPr bwMode="auto">
          <a:xfrm>
            <a:off x="6275388"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24" name="1 Forøg formindsk"/>
          <p:cNvPicPr>
            <a:picLocks noChangeAspect="1"/>
          </p:cNvPicPr>
          <p:nvPr userDrawn="1"/>
        </p:nvPicPr>
        <p:blipFill>
          <a:blip r:embed="rId5"/>
          <a:stretch>
            <a:fillRect/>
          </a:stretch>
        </p:blipFill>
        <p:spPr>
          <a:xfrm>
            <a:off x="9273586" y="-399342"/>
            <a:ext cx="537255" cy="285228"/>
          </a:xfrm>
          <a:prstGeom prst="rect">
            <a:avLst/>
          </a:prstGeom>
        </p:spPr>
      </p:pic>
      <p:sp>
        <p:nvSpPr>
          <p:cNvPr id="25" name="Text Box 3"/>
          <p:cNvSpPr txBox="1">
            <a:spLocks noChangeArrowheads="1"/>
          </p:cNvSpPr>
          <p:nvPr userDrawn="1"/>
        </p:nvSpPr>
        <p:spPr bwMode="auto">
          <a:xfrm>
            <a:off x="647700" y="-786732"/>
            <a:ext cx="435032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p:txBody>
      </p:sp>
      <p:pic>
        <p:nvPicPr>
          <p:cNvPr id="26" name="6 Beskær"/>
          <p:cNvPicPr>
            <a:picLocks noChangeAspect="1"/>
          </p:cNvPicPr>
          <p:nvPr userDrawn="1"/>
        </p:nvPicPr>
        <p:blipFill>
          <a:blip r:embed="rId6"/>
          <a:stretch>
            <a:fillRect/>
          </a:stretch>
        </p:blipFill>
        <p:spPr>
          <a:xfrm>
            <a:off x="3787321" y="-792025"/>
            <a:ext cx="337400" cy="321707"/>
          </a:xfrm>
          <a:prstGeom prst="rect">
            <a:avLst/>
          </a:prstGeom>
        </p:spPr>
      </p:pic>
      <p:pic>
        <p:nvPicPr>
          <p:cNvPr id="27" name="7 Skalér billede"/>
          <p:cNvPicPr>
            <a:picLocks noChangeAspect="1"/>
          </p:cNvPicPr>
          <p:nvPr userDrawn="1"/>
        </p:nvPicPr>
        <p:blipFill>
          <a:blip r:embed="rId7"/>
          <a:stretch>
            <a:fillRect/>
          </a:stretch>
        </p:blipFill>
        <p:spPr>
          <a:xfrm>
            <a:off x="3765026" y="-459518"/>
            <a:ext cx="359695" cy="335309"/>
          </a:xfrm>
          <a:prstGeom prst="rect">
            <a:avLst/>
          </a:prstGeom>
        </p:spPr>
      </p:pic>
    </p:spTree>
    <p:extLst>
      <p:ext uri="{BB962C8B-B14F-4D97-AF65-F5344CB8AC3E}">
        <p14:creationId xmlns:p14="http://schemas.microsoft.com/office/powerpoint/2010/main" val="1995096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itat med billede I">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2096" y="0"/>
            <a:ext cx="6096000" cy="6858000"/>
          </a:xfrm>
          <a:prstGeom prst="rect">
            <a:avLst/>
          </a:prstGeom>
        </p:spPr>
      </p:pic>
      <p:sp>
        <p:nvSpPr>
          <p:cNvPr id="17" name="Picture Placeholder 3"/>
          <p:cNvSpPr>
            <a:spLocks noGrp="1"/>
          </p:cNvSpPr>
          <p:nvPr>
            <p:ph type="pic" idx="13" hasCustomPrompt="1"/>
          </p:nvPr>
        </p:nvSpPr>
        <p:spPr>
          <a:xfrm>
            <a:off x="-1" y="0"/>
            <a:ext cx="6102097"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br>
              <a:rPr lang="da-DK" dirty="0"/>
            </a:br>
            <a:r>
              <a:rPr lang="" dirty="0"/>
              <a:t>via Skyfish ikonet</a:t>
            </a:r>
            <a:endParaRPr lang=""/>
          </a:p>
        </p:txBody>
      </p:sp>
      <p:pic>
        <p:nvPicPr>
          <p:cNvPr id="1909040411" name="Logo_payoff"/>
          <p:cNvPicPr>
            <a:picLocks noChangeAspect="1"/>
          </p:cNvPicPr>
          <p:nvPr/>
        </p:nvPicPr>
        <p:blipFill>
          <a:blip r:embed="rId3"/>
          <a:stretch>
            <a:fillRect/>
          </a:stretch>
        </p:blipFill>
        <p:spPr>
          <a:xfrm>
            <a:off x="9752400" y="6390000"/>
            <a:ext cx="1479600" cy="198000"/>
          </a:xfrm>
          <a:prstGeom prst="rect">
            <a:avLst/>
          </a:prstGeom>
        </p:spPr>
      </p:pic>
      <p:pic>
        <p:nvPicPr>
          <p:cNvPr id="16"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258" y="5885386"/>
            <a:ext cx="648000" cy="64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9" name="Text Placeholder 8"/>
          <p:cNvSpPr>
            <a:spLocks noGrp="1"/>
          </p:cNvSpPr>
          <p:nvPr>
            <p:ph type="body" sz="quarter" idx="14" hasCustomPrompt="1"/>
          </p:nvPr>
        </p:nvSpPr>
        <p:spPr>
          <a:xfrm>
            <a:off x="6473825" y="1922498"/>
            <a:ext cx="4419600" cy="3985279"/>
          </a:xfrm>
        </p:spPr>
        <p:txBody>
          <a:bodyPr/>
          <a:lstStyle>
            <a:lvl1pPr marL="0" indent="0">
              <a:lnSpc>
                <a:spcPct val="101000"/>
              </a:lnSpc>
              <a:spcAft>
                <a:spcPts val="1200"/>
              </a:spcAft>
              <a:buFont typeface="Arial" panose="020B0604020202020204" pitchFamily="34" charset="0"/>
              <a:buChar char="​"/>
              <a:defRPr sz="3600" baseline="0">
                <a:solidFill>
                  <a:schemeClr val="bg1"/>
                </a:solidFill>
              </a:defRPr>
            </a:lvl1pPr>
            <a:lvl2pPr marL="0" indent="0">
              <a:lnSpc>
                <a:spcPct val="101000"/>
              </a:lnSpc>
              <a:spcBef>
                <a:spcPts val="600"/>
              </a:spcBef>
              <a:spcAft>
                <a:spcPts val="0"/>
              </a:spcAft>
              <a:buFont typeface="Arial" panose="020B0604020202020204" pitchFamily="34" charset="0"/>
              <a:buChar char="​"/>
              <a:defRPr sz="2000" i="1">
                <a:solidFill>
                  <a:schemeClr val="bg1"/>
                </a:solidFill>
              </a:defRPr>
            </a:lvl2pPr>
            <a:lvl3pPr marL="0" indent="0">
              <a:lnSpc>
                <a:spcPct val="109000"/>
              </a:lnSpc>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3pPr>
            <a:lvl4pPr marL="0" indent="0">
              <a:lnSpc>
                <a:spcPct val="109000"/>
              </a:lnSpc>
              <a:spcBef>
                <a:spcPts val="0"/>
              </a:spcBef>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4pPr>
            <a:lvl5pPr marL="0" indent="0">
              <a:lnSpc>
                <a:spcPct val="109000"/>
              </a:lnSpc>
              <a:spcBef>
                <a:spcPts val="0"/>
              </a:spcBef>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5pPr>
          </a:lstStyle>
          <a:p>
            <a:pPr lvl="0"/>
            <a:r>
              <a:rPr lang="" dirty="0"/>
              <a:t>Klik og indsæt titel – </a:t>
            </a:r>
            <a:r>
              <a:rPr lang="" dirty="0" err="1"/>
              <a:t>Enter</a:t>
            </a:r>
            <a:r>
              <a:rPr lang="" dirty="0"/>
              <a:t> og TAB for kursiv tekst</a:t>
            </a:r>
            <a:endParaRPr lang=""/>
          </a:p>
          <a:p>
            <a:pPr lvl="1"/>
            <a:r>
              <a:rPr lang="" dirty="0"/>
              <a:t>Second </a:t>
            </a:r>
            <a:r>
              <a:rPr lang="" dirty="0" err="1"/>
              <a:t>level</a:t>
            </a:r>
            <a:endParaRPr lang="" dirty="0"/>
          </a:p>
          <a:p>
            <a:pPr lvl="2"/>
            <a:r>
              <a:rPr lang="" dirty="0"/>
              <a:t>Third </a:t>
            </a:r>
            <a:r>
              <a:rPr lang="" dirty="0" err="1"/>
              <a:t>level</a:t>
            </a:r>
            <a:endParaRPr lang="" dirty="0"/>
          </a:p>
          <a:p>
            <a:pPr lvl="3"/>
            <a:r>
              <a:rPr lang="" dirty="0" err="1"/>
              <a:t>Fourth</a:t>
            </a:r>
            <a:r>
              <a:rPr lang="" dirty="0"/>
              <a:t> </a:t>
            </a:r>
            <a:r>
              <a:rPr lang="" dirty="0" err="1"/>
              <a:t>level</a:t>
            </a:r>
            <a:endParaRPr lang="" dirty="0"/>
          </a:p>
          <a:p>
            <a:pPr lvl="4"/>
            <a:r>
              <a:rPr lang="" dirty="0"/>
              <a:t>Fifth </a:t>
            </a:r>
            <a:r>
              <a:rPr lang="" dirty="0" err="1"/>
              <a:t>level</a:t>
            </a:r>
            <a:endParaRPr lang="" dirty="0"/>
          </a:p>
        </p:txBody>
      </p:sp>
      <p:pic>
        <p:nvPicPr>
          <p:cNvPr id="21" name="Billed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48434" y="1316807"/>
            <a:ext cx="520226" cy="419534"/>
          </a:xfrm>
          <a:prstGeom prst="rect">
            <a:avLst/>
          </a:prstGeom>
        </p:spPr>
      </p:pic>
      <p:sp>
        <p:nvSpPr>
          <p:cNvPr id="22" name="Text Box 2"/>
          <p:cNvSpPr txBox="1">
            <a:spLocks noChangeArrowheads="1"/>
          </p:cNvSpPr>
          <p:nvPr userDrawn="1"/>
        </p:nvSpPr>
        <p:spPr bwMode="auto">
          <a:xfrm>
            <a:off x="6275388"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23" name="1 Forøg formindsk"/>
          <p:cNvPicPr>
            <a:picLocks noChangeAspect="1"/>
          </p:cNvPicPr>
          <p:nvPr userDrawn="1"/>
        </p:nvPicPr>
        <p:blipFill>
          <a:blip r:embed="rId6"/>
          <a:stretch>
            <a:fillRect/>
          </a:stretch>
        </p:blipFill>
        <p:spPr>
          <a:xfrm>
            <a:off x="9273586" y="-399342"/>
            <a:ext cx="537255" cy="285228"/>
          </a:xfrm>
          <a:prstGeom prst="rect">
            <a:avLst/>
          </a:prstGeom>
        </p:spPr>
      </p:pic>
      <p:sp>
        <p:nvSpPr>
          <p:cNvPr id="24" name="Text Box 3"/>
          <p:cNvSpPr txBox="1">
            <a:spLocks noChangeArrowheads="1"/>
          </p:cNvSpPr>
          <p:nvPr userDrawn="1"/>
        </p:nvSpPr>
        <p:spPr bwMode="auto">
          <a:xfrm>
            <a:off x="647700" y="-786732"/>
            <a:ext cx="435032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p:txBody>
      </p:sp>
      <p:pic>
        <p:nvPicPr>
          <p:cNvPr id="25" name="6 Beskær"/>
          <p:cNvPicPr>
            <a:picLocks noChangeAspect="1"/>
          </p:cNvPicPr>
          <p:nvPr userDrawn="1"/>
        </p:nvPicPr>
        <p:blipFill>
          <a:blip r:embed="rId7"/>
          <a:stretch>
            <a:fillRect/>
          </a:stretch>
        </p:blipFill>
        <p:spPr>
          <a:xfrm>
            <a:off x="3787321" y="-792025"/>
            <a:ext cx="337400" cy="321707"/>
          </a:xfrm>
          <a:prstGeom prst="rect">
            <a:avLst/>
          </a:prstGeom>
        </p:spPr>
      </p:pic>
      <p:pic>
        <p:nvPicPr>
          <p:cNvPr id="26" name="7 Skalér billede"/>
          <p:cNvPicPr>
            <a:picLocks noChangeAspect="1"/>
          </p:cNvPicPr>
          <p:nvPr userDrawn="1"/>
        </p:nvPicPr>
        <p:blipFill>
          <a:blip r:embed="rId8"/>
          <a:stretch>
            <a:fillRect/>
          </a:stretch>
        </p:blipFill>
        <p:spPr>
          <a:xfrm>
            <a:off x="3765026" y="-459518"/>
            <a:ext cx="359695" cy="335309"/>
          </a:xfrm>
          <a:prstGeom prst="rect">
            <a:avLst/>
          </a:prstGeom>
        </p:spPr>
      </p:pic>
    </p:spTree>
    <p:extLst>
      <p:ext uri="{BB962C8B-B14F-4D97-AF65-F5344CB8AC3E}">
        <p14:creationId xmlns:p14="http://schemas.microsoft.com/office/powerpoint/2010/main" val="966136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itat med billede II">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2096" y="0"/>
            <a:ext cx="6096000" cy="6858000"/>
          </a:xfrm>
          <a:prstGeom prst="rect">
            <a:avLst/>
          </a:prstGeom>
        </p:spPr>
      </p:pic>
      <p:sp>
        <p:nvSpPr>
          <p:cNvPr id="17" name="Picture Placeholder 3"/>
          <p:cNvSpPr>
            <a:spLocks noGrp="1"/>
          </p:cNvSpPr>
          <p:nvPr>
            <p:ph type="pic" idx="13" hasCustomPrompt="1"/>
          </p:nvPr>
        </p:nvSpPr>
        <p:spPr>
          <a:xfrm>
            <a:off x="0" y="0"/>
            <a:ext cx="6102000"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br>
              <a:rPr lang="da-DK" dirty="0"/>
            </a:br>
            <a:r>
              <a:rPr lang="" dirty="0"/>
              <a:t>via Skyfish ikonet</a:t>
            </a:r>
            <a:endParaRPr lang=""/>
          </a:p>
        </p:txBody>
      </p:sp>
      <p:sp>
        <p:nvSpPr>
          <p:cNvPr id="19" name="Text Placeholder 1"/>
          <p:cNvSpPr>
            <a:spLocks noGrp="1"/>
          </p:cNvSpPr>
          <p:nvPr>
            <p:ph type="body" sz="quarter" idx="14" hasCustomPrompt="1"/>
          </p:nvPr>
        </p:nvSpPr>
        <p:spPr>
          <a:xfrm>
            <a:off x="6473825" y="1922498"/>
            <a:ext cx="4419600" cy="3985279"/>
          </a:xfrm>
        </p:spPr>
        <p:txBody>
          <a:bodyPr/>
          <a:lstStyle>
            <a:lvl1pPr marL="0" indent="0">
              <a:lnSpc>
                <a:spcPct val="101000"/>
              </a:lnSpc>
              <a:spcAft>
                <a:spcPts val="1200"/>
              </a:spcAft>
              <a:buFont typeface="Arial" panose="020B0604020202020204" pitchFamily="34" charset="0"/>
              <a:buChar char="​"/>
              <a:defRPr sz="3600" baseline="0">
                <a:solidFill>
                  <a:schemeClr val="tx1"/>
                </a:solidFill>
              </a:defRPr>
            </a:lvl1pPr>
            <a:lvl2pPr marL="0" indent="0">
              <a:lnSpc>
                <a:spcPct val="101000"/>
              </a:lnSpc>
              <a:spcBef>
                <a:spcPts val="600"/>
              </a:spcBef>
              <a:spcAft>
                <a:spcPts val="0"/>
              </a:spcAft>
              <a:buFont typeface="Arial" panose="020B0604020202020204" pitchFamily="34" charset="0"/>
              <a:buChar char="​"/>
              <a:defRPr sz="2000" i="1">
                <a:solidFill>
                  <a:schemeClr val="tx1"/>
                </a:solidFill>
              </a:defRPr>
            </a:lvl2pPr>
            <a:lvl3pPr marL="0" indent="0">
              <a:lnSpc>
                <a:spcPct val="109000"/>
              </a:lnSpc>
              <a:buFont typeface="Arial" panose="020B0604020202020204" pitchFamily="34" charset="0"/>
              <a:buChar char="​"/>
              <a:defRPr lang="da-DK" sz="1600" i="1" kern="1200" dirty="0">
                <a:solidFill>
                  <a:schemeClr val="tx1"/>
                </a:solidFill>
                <a:latin typeface="Cambria" panose="02040503050406030204" pitchFamily="18" charset="0"/>
                <a:ea typeface="+mn-ea"/>
                <a:cs typeface="+mn-cs"/>
              </a:defRPr>
            </a:lvl3pPr>
            <a:lvl4pPr marL="0" indent="0">
              <a:lnSpc>
                <a:spcPct val="109000"/>
              </a:lnSpc>
              <a:spcBef>
                <a:spcPts val="0"/>
              </a:spcBef>
              <a:buFont typeface="Arial" panose="020B0604020202020204" pitchFamily="34" charset="0"/>
              <a:buChar char="​"/>
              <a:defRPr lang="da-DK" sz="1600" i="1" kern="1200" dirty="0">
                <a:solidFill>
                  <a:schemeClr val="tx1"/>
                </a:solidFill>
                <a:latin typeface="Cambria" panose="02040503050406030204" pitchFamily="18" charset="0"/>
                <a:ea typeface="+mn-ea"/>
                <a:cs typeface="+mn-cs"/>
              </a:defRPr>
            </a:lvl4pPr>
            <a:lvl5pPr marL="0" indent="0">
              <a:lnSpc>
                <a:spcPct val="109000"/>
              </a:lnSpc>
              <a:spcBef>
                <a:spcPts val="0"/>
              </a:spcBef>
              <a:buFont typeface="Arial" panose="020B0604020202020204" pitchFamily="34" charset="0"/>
              <a:buChar char="​"/>
              <a:defRPr lang="da-DK" sz="1600" i="1" kern="1200" dirty="0">
                <a:solidFill>
                  <a:schemeClr val="tx1"/>
                </a:solidFill>
                <a:latin typeface="Cambria" panose="02040503050406030204" pitchFamily="18" charset="0"/>
                <a:ea typeface="+mn-ea"/>
                <a:cs typeface="+mn-cs"/>
              </a:defRPr>
            </a:lvl5pPr>
          </a:lstStyle>
          <a:p>
            <a:pPr lvl="0"/>
            <a:r>
              <a:rPr lang="" dirty="0"/>
              <a:t>Klik og indsæt titel – </a:t>
            </a:r>
            <a:r>
              <a:rPr lang="" dirty="0" err="1"/>
              <a:t>Enter</a:t>
            </a:r>
            <a:r>
              <a:rPr lang="" dirty="0"/>
              <a:t> og TAB for kursiv tekst</a:t>
            </a:r>
            <a:endParaRPr lang=""/>
          </a:p>
          <a:p>
            <a:pPr lvl="1"/>
            <a:r>
              <a:rPr lang="" dirty="0"/>
              <a:t>Second </a:t>
            </a:r>
            <a:r>
              <a:rPr lang="" dirty="0" err="1"/>
              <a:t>level</a:t>
            </a:r>
            <a:endParaRPr lang="" dirty="0"/>
          </a:p>
          <a:p>
            <a:pPr lvl="2"/>
            <a:r>
              <a:rPr lang="" dirty="0"/>
              <a:t>Third </a:t>
            </a:r>
            <a:r>
              <a:rPr lang="" dirty="0" err="1"/>
              <a:t>level</a:t>
            </a:r>
            <a:endParaRPr lang="" dirty="0"/>
          </a:p>
          <a:p>
            <a:pPr lvl="3"/>
            <a:r>
              <a:rPr lang="" dirty="0" err="1"/>
              <a:t>Fourth</a:t>
            </a:r>
            <a:r>
              <a:rPr lang="" dirty="0"/>
              <a:t> </a:t>
            </a:r>
            <a:r>
              <a:rPr lang="" dirty="0" err="1"/>
              <a:t>level</a:t>
            </a:r>
            <a:endParaRPr lang="" dirty="0"/>
          </a:p>
          <a:p>
            <a:pPr lvl="4"/>
            <a:r>
              <a:rPr lang="" dirty="0"/>
              <a:t>Fifth </a:t>
            </a:r>
            <a:r>
              <a:rPr lang="" dirty="0" err="1"/>
              <a:t>level</a:t>
            </a:r>
            <a:endParaRPr lang="" dirty="0"/>
          </a:p>
        </p:txBody>
      </p:sp>
      <p:pic>
        <p:nvPicPr>
          <p:cNvPr id="1459113568" name="Logo_payoff_black_1"/>
          <p:cNvPicPr>
            <a:picLocks noChangeAspect="1"/>
          </p:cNvPicPr>
          <p:nvPr/>
        </p:nvPicPr>
        <p:blipFill>
          <a:blip r:embed="rId3"/>
          <a:stretch>
            <a:fillRect/>
          </a:stretch>
        </p:blipFill>
        <p:spPr>
          <a:xfrm>
            <a:off x="9752400" y="6390000"/>
            <a:ext cx="1479600" cy="198000"/>
          </a:xfrm>
          <a:prstGeom prst="rect">
            <a:avLst/>
          </a:prstGeom>
        </p:spPr>
      </p:pic>
      <p:pic>
        <p:nvPicPr>
          <p:cNvPr id="16"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258" y="5885386"/>
            <a:ext cx="648000" cy="64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pic>
        <p:nvPicPr>
          <p:cNvPr id="2" name="Billed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48434" y="1316807"/>
            <a:ext cx="520226" cy="419535"/>
          </a:xfrm>
          <a:prstGeom prst="rect">
            <a:avLst/>
          </a:prstGeom>
        </p:spPr>
      </p:pic>
      <p:sp>
        <p:nvSpPr>
          <p:cNvPr id="23" name="Text Box 2"/>
          <p:cNvSpPr txBox="1">
            <a:spLocks noChangeArrowheads="1"/>
          </p:cNvSpPr>
          <p:nvPr userDrawn="1"/>
        </p:nvSpPr>
        <p:spPr bwMode="auto">
          <a:xfrm>
            <a:off x="6275388" y="-1062717"/>
            <a:ext cx="411480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0"/>
              </a:spcAft>
              <a:defRPr/>
            </a:pPr>
            <a:r>
              <a:rPr lang="" sz="900" b="1" noProof="1">
                <a:latin typeface="Arial" panose="020B0604020202020204" pitchFamily="34" charset="0"/>
                <a:cs typeface="Arial" panose="020B0604020202020204" pitchFamily="34" charset="0"/>
              </a:rPr>
              <a:t>Brug</a:t>
            </a:r>
            <a:r>
              <a:rPr lang="" sz="900" b="1" baseline="0" noProof="1">
                <a:latin typeface="Arial" panose="020B0604020202020204" pitchFamily="34" charset="0"/>
                <a:cs typeface="Arial" panose="020B0604020202020204" pitchFamily="34" charset="0"/>
              </a:rPr>
              <a:t> tekst typografier</a:t>
            </a:r>
            <a:endParaRPr lang="" sz="900" b="1" noProof="1">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a:t>
            </a:r>
            <a:r>
              <a:rPr lang="" altLang="da-DK" sz="900" b="0"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frem i tekst-niveauer. </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brug </a:t>
            </a:r>
            <a:r>
              <a:rPr lang="" altLang="da-DK" sz="900" b="1" noProof="1">
                <a:solidFill>
                  <a:schemeClr val="tx1"/>
                </a:solidFill>
                <a:latin typeface="Arial" panose="020B0604020202020204" pitchFamily="34" charset="0"/>
                <a:cs typeface="Arial" panose="020B0604020202020204" pitchFamily="34" charset="0"/>
              </a:rPr>
              <a:t>SHIFT+TAB</a:t>
            </a:r>
            <a:endParaRPr lang=""/>
          </a:p>
          <a:p>
            <a:pPr algn="l" eaLnBrk="1" hangingPunct="1">
              <a:spcAft>
                <a:spcPts val="0"/>
              </a:spcAft>
              <a:defRPr/>
            </a:pP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0" noProof="1">
                <a:solidFill>
                  <a:schemeClr val="tx1"/>
                </a:solidFill>
                <a:latin typeface="Arial" panose="020B0604020202020204" pitchFamily="34" charset="0"/>
                <a:cs typeface="Arial" panose="020B0604020202020204" pitchFamily="34" charset="0"/>
              </a:rPr>
              <a:t>Alternativt kan </a:t>
            </a: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1" baseline="0" noProof="1">
                <a:solidFill>
                  <a:schemeClr val="tx1"/>
                </a:solidFill>
                <a:latin typeface="Arial" panose="020B0604020202020204" pitchFamily="34" charset="0"/>
                <a:cs typeface="Arial" panose="020B0604020202020204" pitchFamily="34" charset="0"/>
              </a:rPr>
              <a:t> </a:t>
            </a:r>
            <a:r>
              <a:rPr lang="" altLang="da-DK" sz="900" b="0" noProof="1">
                <a:solidFill>
                  <a:schemeClr val="tx1"/>
                </a:solidFill>
                <a:latin typeface="Arial" panose="020B0604020202020204" pitchFamily="34" charset="0"/>
                <a:cs typeface="Arial" panose="020B0604020202020204" pitchFamily="34" charset="0"/>
              </a:rPr>
              <a:t>listeniveau bruges</a:t>
            </a:r>
            <a:endParaRPr lang="" sz="900" noProof="1">
              <a:solidFill>
                <a:schemeClr val="tx1"/>
              </a:solidFill>
              <a:latin typeface="Arial" panose="020B0604020202020204" pitchFamily="34" charset="0"/>
              <a:cs typeface="Arial" panose="020B0604020202020204" pitchFamily="34" charset="0"/>
            </a:endParaRPr>
          </a:p>
        </p:txBody>
      </p:sp>
      <p:pic>
        <p:nvPicPr>
          <p:cNvPr id="24" name="1 Forøg formindsk"/>
          <p:cNvPicPr>
            <a:picLocks noChangeAspect="1"/>
          </p:cNvPicPr>
          <p:nvPr userDrawn="1"/>
        </p:nvPicPr>
        <p:blipFill>
          <a:blip r:embed="rId6"/>
          <a:stretch>
            <a:fillRect/>
          </a:stretch>
        </p:blipFill>
        <p:spPr>
          <a:xfrm>
            <a:off x="9273586" y="-399342"/>
            <a:ext cx="537255" cy="285228"/>
          </a:xfrm>
          <a:prstGeom prst="rect">
            <a:avLst/>
          </a:prstGeom>
        </p:spPr>
      </p:pic>
      <p:sp>
        <p:nvSpPr>
          <p:cNvPr id="25" name="Text Box 3"/>
          <p:cNvSpPr txBox="1">
            <a:spLocks noChangeArrowheads="1"/>
          </p:cNvSpPr>
          <p:nvPr userDrawn="1"/>
        </p:nvSpPr>
        <p:spPr bwMode="auto">
          <a:xfrm>
            <a:off x="647700" y="-786732"/>
            <a:ext cx="435032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defRPr/>
            </a:pPr>
            <a:r>
              <a:rPr lang="" sz="900" b="1" noProof="1">
                <a:solidFill>
                  <a:schemeClr val="tx1"/>
                </a:solidFill>
                <a:latin typeface="Arial" panose="020B0604020202020204" pitchFamily="34" charset="0"/>
                <a:cs typeface="Arial" panose="020B0604020202020204" pitchFamily="34" charset="0"/>
              </a:rPr>
              <a:t>Beskær billede</a:t>
            </a:r>
            <a:endParaRPr lang=""/>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billedets fokus/størrelse</a:t>
            </a:r>
            <a:br>
              <a:rPr lang="da-DK" altLang="da-DK" sz="900" b="0" noProof="1">
                <a:solidFill>
                  <a:schemeClr val="tx1"/>
                </a:solidFill>
                <a:latin typeface="Arial" panose="020B0604020202020204" pitchFamily="34" charset="0"/>
                <a:cs typeface="Arial" panose="020B0604020202020204" pitchFamily="34" charset="0"/>
              </a:rPr>
            </a:br>
            <a:endParaRPr lang=""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nede, mens du trækker i billedets hjørner</a:t>
            </a:r>
            <a:endParaRPr lang=""/>
          </a:p>
        </p:txBody>
      </p:sp>
      <p:pic>
        <p:nvPicPr>
          <p:cNvPr id="26" name="6 Beskær"/>
          <p:cNvPicPr>
            <a:picLocks noChangeAspect="1"/>
          </p:cNvPicPr>
          <p:nvPr userDrawn="1"/>
        </p:nvPicPr>
        <p:blipFill>
          <a:blip r:embed="rId7"/>
          <a:stretch>
            <a:fillRect/>
          </a:stretch>
        </p:blipFill>
        <p:spPr>
          <a:xfrm>
            <a:off x="3787321" y="-792025"/>
            <a:ext cx="337400" cy="321707"/>
          </a:xfrm>
          <a:prstGeom prst="rect">
            <a:avLst/>
          </a:prstGeom>
        </p:spPr>
      </p:pic>
      <p:pic>
        <p:nvPicPr>
          <p:cNvPr id="27" name="7 Skalér billede"/>
          <p:cNvPicPr>
            <a:picLocks noChangeAspect="1"/>
          </p:cNvPicPr>
          <p:nvPr userDrawn="1"/>
        </p:nvPicPr>
        <p:blipFill>
          <a:blip r:embed="rId8"/>
          <a:stretch>
            <a:fillRect/>
          </a:stretch>
        </p:blipFill>
        <p:spPr>
          <a:xfrm>
            <a:off x="3765026" y="-459518"/>
            <a:ext cx="359695" cy="335309"/>
          </a:xfrm>
          <a:prstGeom prst="rect">
            <a:avLst/>
          </a:prstGeom>
        </p:spPr>
      </p:pic>
    </p:spTree>
    <p:extLst>
      <p:ext uri="{BB962C8B-B14F-4D97-AF65-F5344CB8AC3E}">
        <p14:creationId xmlns:p14="http://schemas.microsoft.com/office/powerpoint/2010/main" val="2512582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6800" cy="6858000"/>
          </a:xfrm>
          <a:prstGeom prst="rect">
            <a:avLst/>
          </a:prstGeom>
        </p:spPr>
      </p:pic>
      <p:pic>
        <p:nvPicPr>
          <p:cNvPr id="504227183" name="Picture 504227182"/>
          <p:cNvPicPr>
            <a:picLocks noChangeAspect="1"/>
          </p:cNvPicPr>
          <p:nvPr/>
        </p:nvPicPr>
        <p:blipFill>
          <a:blip r:embed="rId3"/>
          <a:stretch>
            <a:fillRect/>
          </a:stretch>
        </p:blipFill>
        <p:spPr>
          <a:xfrm>
            <a:off x="3391200" y="3859200"/>
            <a:ext cx="2502000" cy="327600"/>
          </a:xfrm>
          <a:prstGeom prst="rect">
            <a:avLst/>
          </a:prstGeom>
        </p:spPr>
      </p:pic>
      <p:pic>
        <p:nvPicPr>
          <p:cNvPr id="16"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64845" y="2773007"/>
            <a:ext cx="1311986" cy="1311986"/>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426252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
          </a:p>
        </p:txBody>
      </p:sp>
      <p:sp>
        <p:nvSpPr>
          <p:cNvPr id="3" name="Slide Number Placeholder 2"/>
          <p:cNvSpPr>
            <a:spLocks noGrp="1"/>
          </p:cNvSpPr>
          <p:nvPr>
            <p:ph type="sldNum" sz="quarter" idx="10"/>
          </p:nvPr>
        </p:nvSpPr>
        <p:spPr/>
        <p:txBody>
          <a:bodyPr/>
          <a:lstStyle/>
          <a:p>
            <a:fld id="{24C8C45C-947F-4981-8B3F-4F32E973C901}" type="slidenum">
              <a:rPr lang="" smtClean="0"/>
              <a:pPr/>
              <a:t>‹nr.›</a:t>
            </a:fld>
            <a:endParaRPr lang="" dirty="0"/>
          </a:p>
        </p:txBody>
      </p:sp>
      <p:sp>
        <p:nvSpPr>
          <p:cNvPr id="4" name="Date Placeholder 3"/>
          <p:cNvSpPr>
            <a:spLocks noGrp="1"/>
          </p:cNvSpPr>
          <p:nvPr>
            <p:ph type="dt" sz="half" idx="11"/>
          </p:nvPr>
        </p:nvSpPr>
        <p:spPr/>
        <p:txBody>
          <a:bodyPr/>
          <a:lstStyle/>
          <a:p>
            <a:endParaRPr lang="" dirty="0"/>
          </a:p>
        </p:txBody>
      </p:sp>
      <p:sp>
        <p:nvSpPr>
          <p:cNvPr id="5" name="Footer Placeholder 4"/>
          <p:cNvSpPr>
            <a:spLocks noGrp="1"/>
          </p:cNvSpPr>
          <p:nvPr>
            <p:ph type="ftr" sz="quarter" idx="12"/>
          </p:nvPr>
        </p:nvSpPr>
        <p:spPr/>
        <p:txBody>
          <a:bodyPr/>
          <a:lstStyle/>
          <a:p>
            <a:endParaRPr lang="" dirty="0"/>
          </a:p>
        </p:txBody>
      </p:sp>
    </p:spTree>
    <p:extLst>
      <p:ext uri="{BB962C8B-B14F-4D97-AF65-F5344CB8AC3E}">
        <p14:creationId xmlns:p14="http://schemas.microsoft.com/office/powerpoint/2010/main" val="2401271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Rectangle 22"/>
          <p:cNvSpPr>
            <a:spLocks noGrp="1" noChangeArrowheads="1"/>
          </p:cNvSpPr>
          <p:nvPr>
            <p:ph type="sldNum" sz="quarter" idx="10"/>
          </p:nvPr>
        </p:nvSpPr>
        <p:spPr>
          <a:ln/>
        </p:spPr>
        <p:txBody>
          <a:bodyPr/>
          <a:lstStyle>
            <a:lvl1pPr>
              <a:defRPr/>
            </a:lvl1pPr>
          </a:lstStyle>
          <a:p>
            <a:pPr>
              <a:defRPr/>
            </a:pPr>
            <a:fld id="{318658E8-A786-42F6-B65A-0CEE54B27622}" type="slidenum">
              <a:rPr lang="en-US"/>
              <a:pPr>
                <a:defRPr/>
              </a:pPr>
              <a:t>‹nr.›</a:t>
            </a:fld>
            <a:endParaRPr lang="en-US" sz="800"/>
          </a:p>
        </p:txBody>
      </p:sp>
    </p:spTree>
    <p:extLst>
      <p:ext uri="{BB962C8B-B14F-4D97-AF65-F5344CB8AC3E}">
        <p14:creationId xmlns:p14="http://schemas.microsoft.com/office/powerpoint/2010/main" val="595289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_DateCustomA" hidden="1"/>
          <p:cNvSpPr>
            <a:spLocks noGrp="1"/>
          </p:cNvSpPr>
          <p:nvPr>
            <p:ph type="dt" sz="half" idx="10"/>
          </p:nvPr>
        </p:nvSpPr>
        <p:spPr/>
        <p:txBody>
          <a:bodyPr/>
          <a:lstStyle/>
          <a:p>
            <a:endParaRPr lang="" dirty="0"/>
          </a:p>
        </p:txBody>
      </p:sp>
      <p:sp>
        <p:nvSpPr>
          <p:cNvPr id="3" name="FLD_PresentationTitle" hidden="1"/>
          <p:cNvSpPr>
            <a:spLocks noGrp="1"/>
          </p:cNvSpPr>
          <p:nvPr>
            <p:ph type="ftr" sz="quarter" idx="11"/>
          </p:nvPr>
        </p:nvSpPr>
        <p:spPr/>
        <p:txBody>
          <a:bodyPr/>
          <a:lstStyle/>
          <a:p>
            <a:endParaRPr lang="" dirty="0"/>
          </a:p>
        </p:txBody>
      </p:sp>
      <p:sp>
        <p:nvSpPr>
          <p:cNvPr id="4" name="Slide Number Placeholder 3"/>
          <p:cNvSpPr>
            <a:spLocks noGrp="1"/>
          </p:cNvSpPr>
          <p:nvPr>
            <p:ph type="sldNum" sz="quarter" idx="12"/>
          </p:nvPr>
        </p:nvSpPr>
        <p:spPr/>
        <p:txBody>
          <a:bodyPr/>
          <a:lstStyle/>
          <a:p>
            <a:fld id="{24C8C45C-947F-4981-8B3F-4F32E973C901}" type="slidenum">
              <a:rPr lang="" smtClean="0"/>
              <a:t>‹nr.›</a:t>
            </a:fld>
            <a:endParaRPr lang="" dirty="0"/>
          </a:p>
        </p:txBody>
      </p:sp>
    </p:spTree>
    <p:extLst>
      <p:ext uri="{BB962C8B-B14F-4D97-AF65-F5344CB8AC3E}">
        <p14:creationId xmlns:p14="http://schemas.microsoft.com/office/powerpoint/2010/main" val="2536783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emplafy Start side">
    <p:spTree>
      <p:nvGrpSpPr>
        <p:cNvPr id="1" name=""/>
        <p:cNvGrpSpPr/>
        <p:nvPr/>
      </p:nvGrpSpPr>
      <p:grpSpPr>
        <a:xfrm>
          <a:off x="0" y="0"/>
          <a:ext cx="0" cy="0"/>
          <a:chOff x="0" y="0"/>
          <a:chExt cx="0" cy="0"/>
        </a:xfrm>
      </p:grpSpPr>
      <p:sp>
        <p:nvSpPr>
          <p:cNvPr id="2" name="Date_DateCustomA" hidden="1"/>
          <p:cNvSpPr>
            <a:spLocks noGrp="1"/>
          </p:cNvSpPr>
          <p:nvPr>
            <p:ph type="dt" sz="half" idx="10"/>
          </p:nvPr>
        </p:nvSpPr>
        <p:spPr/>
        <p:txBody>
          <a:bodyPr/>
          <a:lstStyle/>
          <a:p>
            <a:endParaRPr lang="" dirty="0"/>
          </a:p>
        </p:txBody>
      </p:sp>
      <p:sp>
        <p:nvSpPr>
          <p:cNvPr id="3" name="FLD_PresentationTitle" hidden="1"/>
          <p:cNvSpPr>
            <a:spLocks noGrp="1"/>
          </p:cNvSpPr>
          <p:nvPr>
            <p:ph type="ftr" sz="quarter" idx="11"/>
          </p:nvPr>
        </p:nvSpPr>
        <p:spPr/>
        <p:txBody>
          <a:bodyPr/>
          <a:lstStyle/>
          <a:p>
            <a:endParaRPr lang="" dirty="0"/>
          </a:p>
        </p:txBody>
      </p:sp>
      <p:sp>
        <p:nvSpPr>
          <p:cNvPr id="4" name="Slide Number Placeholder 3" hidden="1"/>
          <p:cNvSpPr>
            <a:spLocks noGrp="1"/>
          </p:cNvSpPr>
          <p:nvPr>
            <p:ph type="sldNum" sz="quarter" idx="12"/>
          </p:nvPr>
        </p:nvSpPr>
        <p:spPr>
          <a:xfrm>
            <a:off x="0" y="6912000"/>
            <a:ext cx="0" cy="0"/>
          </a:xfrm>
          <a:noFill/>
        </p:spPr>
        <p:txBody>
          <a:bodyPr/>
          <a:lstStyle>
            <a:lvl1pPr>
              <a:defRPr sz="100">
                <a:noFill/>
              </a:defRPr>
            </a:lvl1pPr>
          </a:lstStyle>
          <a:p>
            <a:fld id="{24C8C45C-947F-4981-8B3F-4F32E973C901}" type="slidenum">
              <a:rPr lang="" smtClean="0"/>
              <a:pPr/>
              <a:t>‹nr.›</a:t>
            </a:fld>
            <a:endParaRPr lang="" dirty="0"/>
          </a:p>
        </p:txBody>
      </p:sp>
      <p:sp>
        <p:nvSpPr>
          <p:cNvPr id="5" name="Byt ud med grafik"/>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 sz="2000" noProof="0" dirty="0" err="1"/>
          </a:p>
        </p:txBody>
      </p:sp>
      <p:grpSp>
        <p:nvGrpSpPr>
          <p:cNvPr id="6" name="Gruppe 6"/>
          <p:cNvGrpSpPr/>
          <p:nvPr userDrawn="1"/>
        </p:nvGrpSpPr>
        <p:grpSpPr>
          <a:xfrm>
            <a:off x="4213846" y="1849435"/>
            <a:ext cx="3764308" cy="3302793"/>
            <a:chOff x="2689846" y="1883571"/>
            <a:chExt cx="3764308" cy="3302793"/>
          </a:xfrm>
        </p:grpSpPr>
        <p:pic>
          <p:nvPicPr>
            <p:cNvPr id="7" name="Picture 2" descr="Billedresultat for templafy logo"/>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063603" y="1883571"/>
              <a:ext cx="1016794" cy="1016794"/>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8"/>
            <p:cNvSpPr txBox="1"/>
            <p:nvPr/>
          </p:nvSpPr>
          <p:spPr>
            <a:xfrm>
              <a:off x="2689846" y="3284936"/>
              <a:ext cx="3764308" cy="1901428"/>
            </a:xfrm>
            <a:prstGeom prst="rect">
              <a:avLst/>
            </a:prstGeom>
            <a:noFill/>
          </p:spPr>
          <p:txBody>
            <a:bodyPr wrap="square" lIns="0" tIns="0" rIns="0" bIns="0" rtlCol="0">
              <a:noAutofit/>
            </a:bodyPr>
            <a:lstStyle/>
            <a:p>
              <a:pPr algn="ctr">
                <a:lnSpc>
                  <a:spcPct val="90000"/>
                </a:lnSpc>
              </a:pPr>
              <a:r>
                <a:rPr lang="" sz="2400" noProof="1"/>
                <a:t>Kom</a:t>
              </a:r>
              <a:r>
                <a:rPr lang="" sz="2400" baseline="0" noProof="1"/>
                <a:t> i gang med Templafy</a:t>
              </a:r>
              <a:br>
                <a:rPr lang="da-DK" sz="1600" noProof="1"/>
              </a:br>
              <a:endParaRPr lang="" sz="1600" noProof="1"/>
            </a:p>
            <a:p>
              <a:pPr algn="ctr">
                <a:lnSpc>
                  <a:spcPct val="90000"/>
                </a:lnSpc>
              </a:pPr>
              <a:r>
                <a:rPr lang="" sz="1200" noProof="1"/>
                <a:t>Klik på ikonet Open Templafy i øverste venstre hjørne for at få adgang til master og præsentations indhold</a:t>
              </a:r>
              <a:endParaRPr lang=""/>
            </a:p>
            <a:p>
              <a:pPr algn="ctr">
                <a:lnSpc>
                  <a:spcPct val="90000"/>
                </a:lnSpc>
              </a:pPr>
              <a:endParaRPr lang="" sz="1200" noProof="1"/>
            </a:p>
            <a:p>
              <a:pPr algn="ctr">
                <a:lnSpc>
                  <a:spcPct val="90000"/>
                </a:lnSpc>
              </a:pPr>
              <a:r>
                <a:rPr lang="" sz="1000" i="1" noProof="1"/>
                <a:t>Hvis du er offline - Højreklik på dette dias og vælge et</a:t>
              </a:r>
              <a:endParaRPr lang=""/>
            </a:p>
            <a:p>
              <a:pPr algn="ctr">
                <a:lnSpc>
                  <a:spcPct val="90000"/>
                </a:lnSpc>
              </a:pPr>
              <a:r>
                <a:rPr lang="" sz="1000" i="1" noProof="1"/>
                <a:t> layout i offline 16:9 format master version</a:t>
              </a:r>
              <a:endParaRPr lang=""/>
            </a:p>
          </p:txBody>
        </p:sp>
        <p:pic>
          <p:nvPicPr>
            <p:cNvPr id="9" name="Billede 9"/>
            <p:cNvPicPr>
              <a:picLocks noChangeAspect="1"/>
            </p:cNvPicPr>
            <p:nvPr/>
          </p:nvPicPr>
          <p:blipFill>
            <a:blip r:embed="rId3"/>
            <a:stretch>
              <a:fillRect/>
            </a:stretch>
          </p:blipFill>
          <p:spPr>
            <a:xfrm>
              <a:off x="4063603" y="4749800"/>
              <a:ext cx="1030975" cy="132472"/>
            </a:xfrm>
            <a:prstGeom prst="rect">
              <a:avLst/>
            </a:prstGeom>
            <a:ln>
              <a:solidFill>
                <a:schemeClr val="bg2">
                  <a:lumMod val="90000"/>
                </a:schemeClr>
              </a:solidFill>
            </a:ln>
            <a:effectLst/>
          </p:spPr>
        </p:pic>
      </p:grpSp>
    </p:spTree>
    <p:extLst>
      <p:ext uri="{BB962C8B-B14F-4D97-AF65-F5344CB8AC3E}">
        <p14:creationId xmlns:p14="http://schemas.microsoft.com/office/powerpoint/2010/main" val="14133711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rugerguide - Templafy">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5234509" y="2335805"/>
            <a:ext cx="2016000" cy="2131200"/>
          </a:xfrm>
          <a:prstGeom prst="rect">
            <a:avLst/>
          </a:prstGeom>
        </p:spPr>
      </p:pic>
      <p:pic>
        <p:nvPicPr>
          <p:cNvPr id="13" name="Picture 12"/>
          <p:cNvPicPr>
            <a:picLocks noChangeAspect="1"/>
          </p:cNvPicPr>
          <p:nvPr userDrawn="1"/>
        </p:nvPicPr>
        <p:blipFill rotWithShape="1">
          <a:blip r:embed="rId3"/>
          <a:srcRect b="3095"/>
          <a:stretch/>
        </p:blipFill>
        <p:spPr>
          <a:xfrm>
            <a:off x="2949762" y="2335805"/>
            <a:ext cx="2016000" cy="3549058"/>
          </a:xfrm>
          <a:prstGeom prst="rect">
            <a:avLst/>
          </a:prstGeom>
        </p:spPr>
      </p:pic>
      <p:pic>
        <p:nvPicPr>
          <p:cNvPr id="7" name="Picture 6"/>
          <p:cNvPicPr>
            <a:picLocks noChangeAspect="1"/>
          </p:cNvPicPr>
          <p:nvPr userDrawn="1"/>
        </p:nvPicPr>
        <p:blipFill>
          <a:blip r:embed="rId4"/>
          <a:stretch>
            <a:fillRect/>
          </a:stretch>
        </p:blipFill>
        <p:spPr>
          <a:xfrm>
            <a:off x="494635" y="2584145"/>
            <a:ext cx="2160000" cy="999996"/>
          </a:xfrm>
          <a:prstGeom prst="rect">
            <a:avLst/>
          </a:prstGeom>
        </p:spPr>
      </p:pic>
      <p:pic>
        <p:nvPicPr>
          <p:cNvPr id="42" name="Picture 41"/>
          <p:cNvPicPr>
            <a:picLocks noChangeAspect="1"/>
          </p:cNvPicPr>
          <p:nvPr userDrawn="1"/>
        </p:nvPicPr>
        <p:blipFill>
          <a:blip r:embed="rId5"/>
          <a:stretch>
            <a:fillRect/>
          </a:stretch>
        </p:blipFill>
        <p:spPr>
          <a:xfrm>
            <a:off x="466794" y="4536244"/>
            <a:ext cx="2160897" cy="1409281"/>
          </a:xfrm>
          <a:prstGeom prst="rect">
            <a:avLst/>
          </a:prstGeom>
        </p:spPr>
      </p:pic>
      <p:sp>
        <p:nvSpPr>
          <p:cNvPr id="28" name="Text Box 48"/>
          <p:cNvSpPr txBox="1">
            <a:spLocks noChangeArrowheads="1"/>
          </p:cNvSpPr>
          <p:nvPr userDrawn="1"/>
        </p:nvSpPr>
        <p:spPr bwMode="auto">
          <a:xfrm>
            <a:off x="469537" y="1820280"/>
            <a:ext cx="2160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sz="900" b="0" noProof="1">
                <a:latin typeface="Arial" panose="020B0604020202020204" pitchFamily="34" charset="0"/>
                <a:cs typeface="Arial" panose="020B0604020202020204" pitchFamily="34" charset="0"/>
              </a:rPr>
              <a:t>1. Vælg </a:t>
            </a:r>
            <a:r>
              <a:rPr lang="" sz="900" b="1" noProof="1">
                <a:latin typeface="Arial" panose="020B0604020202020204" pitchFamily="34" charset="0"/>
                <a:cs typeface="Arial" panose="020B0604020202020204" pitchFamily="34" charset="0"/>
              </a:rPr>
              <a:t>Fanen</a:t>
            </a:r>
            <a:r>
              <a:rPr lang="" sz="900" b="0" noProof="1">
                <a:latin typeface="Arial" panose="020B0604020202020204" pitchFamily="34" charset="0"/>
                <a:cs typeface="Arial" panose="020B0604020202020204" pitchFamily="34" charset="0"/>
              </a:rPr>
              <a:t> med jeres firmanavn på</a:t>
            </a:r>
            <a:endParaRPr lang=""/>
          </a:p>
          <a:p>
            <a:pPr eaLnBrk="1" hangingPunct="1">
              <a:spcAft>
                <a:spcPts val="600"/>
              </a:spcAft>
              <a:defRPr/>
            </a:pPr>
            <a:r>
              <a:rPr lang="" altLang="da-DK" sz="900" b="0" noProof="1">
                <a:latin typeface="Arial" panose="020B0604020202020204" pitchFamily="34" charset="0"/>
                <a:cs typeface="Arial" panose="020B0604020202020204" pitchFamily="34" charset="0"/>
              </a:rPr>
              <a:t>2. Vælg</a:t>
            </a:r>
            <a:r>
              <a:rPr lang="" altLang="da-DK" sz="900" b="0" baseline="0" noProof="1">
                <a:latin typeface="Arial" panose="020B0604020202020204" pitchFamily="34" charset="0"/>
                <a:cs typeface="Arial" panose="020B0604020202020204" pitchFamily="34" charset="0"/>
              </a:rPr>
              <a:t> </a:t>
            </a:r>
            <a:r>
              <a:rPr lang="" altLang="da-DK" sz="900" b="1" noProof="1">
                <a:latin typeface="Arial" panose="020B0604020202020204" pitchFamily="34" charset="0"/>
                <a:cs typeface="Arial" panose="020B0604020202020204" pitchFamily="34" charset="0"/>
              </a:rPr>
              <a:t>Open Templafy </a:t>
            </a:r>
            <a:r>
              <a:rPr lang="" altLang="da-DK" sz="900" b="0" baseline="0" noProof="1">
                <a:latin typeface="Arial" panose="020B0604020202020204" pitchFamily="34" charset="0"/>
                <a:cs typeface="Arial" panose="020B0604020202020204" pitchFamily="34" charset="0"/>
              </a:rPr>
              <a:t>for at oprette en ny skabelon.</a:t>
            </a:r>
            <a:endParaRPr lang=""/>
          </a:p>
        </p:txBody>
      </p:sp>
      <p:sp>
        <p:nvSpPr>
          <p:cNvPr id="36" name="Text Box 48"/>
          <p:cNvSpPr txBox="1">
            <a:spLocks noChangeArrowheads="1"/>
          </p:cNvSpPr>
          <p:nvPr userDrawn="1"/>
        </p:nvSpPr>
        <p:spPr bwMode="auto">
          <a:xfrm>
            <a:off x="2949762" y="1820280"/>
            <a:ext cx="2016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altLang="da-DK" sz="900" b="0" noProof="1">
                <a:latin typeface="Arial" panose="020B0604020202020204" pitchFamily="34" charset="0"/>
                <a:cs typeface="Arial" panose="020B0604020202020204" pitchFamily="34" charset="0"/>
              </a:rPr>
              <a:t>4. Filen er oprettet, og du kan indsætte slides, som er oprettet i Slide Library.</a:t>
            </a:r>
            <a:endParaRPr lang="" sz="700" noProof="1">
              <a:latin typeface="Arial" panose="020B0604020202020204" pitchFamily="34" charset="0"/>
              <a:cs typeface="Arial" panose="020B0604020202020204" pitchFamily="34" charset="0"/>
            </a:endParaRPr>
          </a:p>
        </p:txBody>
      </p:sp>
      <p:sp>
        <p:nvSpPr>
          <p:cNvPr id="17" name="Title 1"/>
          <p:cNvSpPr txBox="1">
            <a:spLocks/>
          </p:cNvSpPr>
          <p:nvPr userDrawn="1"/>
        </p:nvSpPr>
        <p:spPr>
          <a:xfrm>
            <a:off x="572407" y="710168"/>
            <a:ext cx="7322457" cy="695819"/>
          </a:xfrm>
          <a:prstGeom prst="rect">
            <a:avLst/>
          </a:prstGeom>
        </p:spPr>
        <p:txBody>
          <a:bodyPr vert="horz" lIns="0" tIns="0" rIns="0" bIns="0" rtlCol="0" anchor="t" anchorCtr="0">
            <a:normAutofit fontScale="92500" lnSpcReduction="20000"/>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 sz="3200" dirty="0">
                <a:solidFill>
                  <a:schemeClr val="tx1"/>
                </a:solidFill>
                <a:latin typeface="Arial" panose="020B0604020202020204" pitchFamily="34" charset="0"/>
                <a:cs typeface="Arial" panose="020B0604020202020204" pitchFamily="34" charset="0"/>
              </a:rPr>
              <a:t>Velkommen</a:t>
            </a:r>
            <a:r>
              <a:rPr lang="" sz="3200" baseline="0" dirty="0">
                <a:solidFill>
                  <a:schemeClr val="tx1"/>
                </a:solidFill>
                <a:latin typeface="Arial" panose="020B0604020202020204" pitchFamily="34" charset="0"/>
                <a:cs typeface="Arial" panose="020B0604020202020204" pitchFamily="34" charset="0"/>
              </a:rPr>
              <a:t> til Templafy</a:t>
            </a:r>
            <a:endParaRPr lang=""/>
          </a:p>
          <a:p>
            <a:pPr>
              <a:lnSpc>
                <a:spcPct val="160000"/>
              </a:lnSpc>
              <a:spcAft>
                <a:spcPts val="600"/>
              </a:spcAft>
            </a:pPr>
            <a:r>
              <a:rPr lang="" sz="1800" b="0" baseline="0" dirty="0">
                <a:solidFill>
                  <a:schemeClr val="tx1"/>
                </a:solidFill>
                <a:latin typeface="Arial" panose="020B0604020202020204" pitchFamily="34" charset="0"/>
                <a:cs typeface="Arial" panose="020B0604020202020204" pitchFamily="34" charset="0"/>
              </a:rPr>
              <a:t>- Hvordan kommer jeg i gang med en PowerPoint-skabelon?</a:t>
            </a:r>
            <a:endParaRPr lang="" sz="1800" b="0" dirty="0">
              <a:solidFill>
                <a:schemeClr val="tx1"/>
              </a:solidFill>
              <a:latin typeface="Arial" panose="020B0604020202020204" pitchFamily="34" charset="0"/>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dirty="0"/>
          </a:p>
        </p:txBody>
      </p:sp>
      <p:sp>
        <p:nvSpPr>
          <p:cNvPr id="24" name="Rectangle 23"/>
          <p:cNvSpPr/>
          <p:nvPr userDrawn="1"/>
        </p:nvSpPr>
        <p:spPr>
          <a:xfrm>
            <a:off x="582409" y="5590739"/>
            <a:ext cx="1922890" cy="22486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p>
        </p:txBody>
      </p:sp>
      <p:sp>
        <p:nvSpPr>
          <p:cNvPr id="40" name="Text Box 48"/>
          <p:cNvSpPr txBox="1">
            <a:spLocks noChangeArrowheads="1"/>
          </p:cNvSpPr>
          <p:nvPr userDrawn="1"/>
        </p:nvSpPr>
        <p:spPr bwMode="auto">
          <a:xfrm>
            <a:off x="7474468" y="1820280"/>
            <a:ext cx="2016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altLang="da-DK" sz="900" b="0" noProof="1">
                <a:latin typeface="Arial" panose="020B0604020202020204" pitchFamily="34" charset="0"/>
                <a:cs typeface="Arial" panose="020B0604020202020204" pitchFamily="34" charset="0"/>
              </a:rPr>
              <a:t>6. For at indsætte et billede, vælg Skyfish </a:t>
            </a:r>
            <a:r>
              <a:rPr lang="" altLang="da-DK" sz="900" b="0" baseline="0" noProof="1">
                <a:latin typeface="Arial" panose="020B0604020202020204" pitchFamily="34" charset="0"/>
                <a:cs typeface="Arial" panose="020B0604020202020204" pitchFamily="34" charset="0"/>
              </a:rPr>
              <a:t>vælg mellem uploadet billeder</a:t>
            </a:r>
            <a:r>
              <a:rPr lang="" altLang="da-DK" sz="900" b="0" noProof="1">
                <a:latin typeface="Arial" panose="020B0604020202020204" pitchFamily="34" charset="0"/>
                <a:cs typeface="Arial" panose="020B0604020202020204" pitchFamily="34" charset="0"/>
              </a:rPr>
              <a:t>.</a:t>
            </a:r>
            <a:endParaRPr lang="" sz="700" noProof="1">
              <a:latin typeface="Arial" panose="020B0604020202020204" pitchFamily="34" charset="0"/>
              <a:cs typeface="Arial" panose="020B0604020202020204" pitchFamily="34" charset="0"/>
            </a:endParaRPr>
          </a:p>
        </p:txBody>
      </p:sp>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9992" y="365126"/>
            <a:ext cx="2596392" cy="777084"/>
          </a:xfrm>
          <a:prstGeom prst="rect">
            <a:avLst/>
          </a:prstGeom>
        </p:spPr>
      </p:pic>
      <p:sp>
        <p:nvSpPr>
          <p:cNvPr id="33" name="Rectangle 32"/>
          <p:cNvSpPr/>
          <p:nvPr userDrawn="1"/>
        </p:nvSpPr>
        <p:spPr>
          <a:xfrm>
            <a:off x="3052780" y="3283378"/>
            <a:ext cx="1809965" cy="260148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a:p>
        </p:txBody>
      </p:sp>
      <p:sp>
        <p:nvSpPr>
          <p:cNvPr id="34" name="Rectangle 33"/>
          <p:cNvSpPr/>
          <p:nvPr userDrawn="1"/>
        </p:nvSpPr>
        <p:spPr>
          <a:xfrm>
            <a:off x="3486204" y="2773378"/>
            <a:ext cx="409102" cy="27764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p>
        </p:txBody>
      </p:sp>
      <p:sp>
        <p:nvSpPr>
          <p:cNvPr id="39" name="Rectangle 38"/>
          <p:cNvSpPr/>
          <p:nvPr userDrawn="1"/>
        </p:nvSpPr>
        <p:spPr>
          <a:xfrm>
            <a:off x="5337870" y="3274746"/>
            <a:ext cx="904638" cy="55004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p>
        </p:txBody>
      </p:sp>
      <p:sp>
        <p:nvSpPr>
          <p:cNvPr id="47" name="Rectangle 46"/>
          <p:cNvSpPr/>
          <p:nvPr userDrawn="1"/>
        </p:nvSpPr>
        <p:spPr>
          <a:xfrm>
            <a:off x="2224216" y="2615952"/>
            <a:ext cx="403476" cy="23158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p>
        </p:txBody>
      </p:sp>
      <p:sp>
        <p:nvSpPr>
          <p:cNvPr id="45" name="Rectangle 44"/>
          <p:cNvSpPr/>
          <p:nvPr userDrawn="1"/>
        </p:nvSpPr>
        <p:spPr>
          <a:xfrm>
            <a:off x="485932" y="2847535"/>
            <a:ext cx="528041" cy="73940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p>
        </p:txBody>
      </p:sp>
      <p:sp>
        <p:nvSpPr>
          <p:cNvPr id="46" name="Text Box 48"/>
          <p:cNvSpPr txBox="1">
            <a:spLocks noChangeArrowheads="1"/>
          </p:cNvSpPr>
          <p:nvPr userDrawn="1"/>
        </p:nvSpPr>
        <p:spPr bwMode="auto">
          <a:xfrm>
            <a:off x="465384" y="3935677"/>
            <a:ext cx="22688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sz="900" b="0" baseline="0" noProof="1">
                <a:latin typeface="Arial" panose="020B0604020202020204" pitchFamily="34" charset="0"/>
                <a:cs typeface="Arial" panose="020B0604020202020204" pitchFamily="34" charset="0"/>
              </a:rPr>
              <a:t>3. I </a:t>
            </a:r>
            <a:r>
              <a:rPr lang="" sz="900" b="1" baseline="0" noProof="1">
                <a:latin typeface="Arial" panose="020B0604020202020204" pitchFamily="34" charset="0"/>
                <a:cs typeface="Arial" panose="020B0604020202020204" pitchFamily="34" charset="0"/>
              </a:rPr>
              <a:t>Presenation </a:t>
            </a:r>
            <a:r>
              <a:rPr lang="" sz="900" b="0" baseline="0" noProof="1">
                <a:latin typeface="Arial" panose="020B0604020202020204" pitchFamily="34" charset="0"/>
                <a:cs typeface="Arial" panose="020B0604020202020204" pitchFamily="34" charset="0"/>
              </a:rPr>
              <a:t>vælg Djøf PowerPoint.</a:t>
            </a:r>
            <a:br>
              <a:rPr lang="da-DK" sz="900" b="0" baseline="0" noProof="1">
                <a:latin typeface="Arial" panose="020B0604020202020204" pitchFamily="34" charset="0"/>
                <a:cs typeface="Arial" panose="020B0604020202020204" pitchFamily="34" charset="0"/>
              </a:rPr>
            </a:br>
            <a:r>
              <a:rPr lang="" sz="900" b="0" baseline="0" noProof="1">
                <a:latin typeface="Arial" panose="020B0604020202020204" pitchFamily="34" charset="0"/>
                <a:cs typeface="Arial" panose="020B0604020202020204" pitchFamily="34" charset="0"/>
              </a:rPr>
              <a:t>3a. Derefter åbner en boks, hvor du skal vælge hvilket sprog dit payoff skal være på.</a:t>
            </a:r>
            <a:endParaRPr lang=""/>
          </a:p>
          <a:p>
            <a:pPr eaLnBrk="1" hangingPunct="1">
              <a:spcAft>
                <a:spcPts val="600"/>
              </a:spcAft>
              <a:defRPr/>
            </a:pPr>
            <a:endParaRPr lang="" sz="700" noProof="1">
              <a:latin typeface="Arial" panose="020B0604020202020204" pitchFamily="34" charset="0"/>
              <a:cs typeface="Arial" panose="020B0604020202020204" pitchFamily="34" charset="0"/>
            </a:endParaRPr>
          </a:p>
        </p:txBody>
      </p:sp>
      <p:sp>
        <p:nvSpPr>
          <p:cNvPr id="49" name="Afrundet rektangel 16"/>
          <p:cNvSpPr/>
          <p:nvPr userDrawn="1"/>
        </p:nvSpPr>
        <p:spPr>
          <a:xfrm>
            <a:off x="2345882" y="2297938"/>
            <a:ext cx="215972"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 sz="1200" b="0" i="0" u="none" strike="noStrike" kern="0" cap="none" spc="0" normalizeH="0" baseline="0" noProof="0" dirty="0">
                <a:ln>
                  <a:noFill/>
                </a:ln>
                <a:solidFill>
                  <a:prstClr val="white"/>
                </a:solidFill>
                <a:effectLst/>
                <a:uLnTx/>
                <a:uFillTx/>
                <a:latin typeface="Arial"/>
                <a:ea typeface="+mn-ea"/>
                <a:cs typeface="+mn-cs"/>
              </a:rPr>
              <a:t>1</a:t>
            </a:r>
            <a:endParaRPr lang=""/>
          </a:p>
        </p:txBody>
      </p:sp>
      <p:sp>
        <p:nvSpPr>
          <p:cNvPr id="50" name="Afrundet rektangel 17"/>
          <p:cNvSpPr/>
          <p:nvPr userDrawn="1"/>
        </p:nvSpPr>
        <p:spPr>
          <a:xfrm>
            <a:off x="5159077" y="3029236"/>
            <a:ext cx="215972"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 sz="1200" b="0" i="0" u="none" strike="noStrike" kern="0" cap="none" spc="0" normalizeH="0" baseline="0" noProof="0" dirty="0">
                <a:ln>
                  <a:noFill/>
                </a:ln>
                <a:solidFill>
                  <a:prstClr val="white"/>
                </a:solidFill>
                <a:effectLst/>
                <a:uLnTx/>
                <a:uFillTx/>
                <a:latin typeface="Arial"/>
                <a:ea typeface="+mn-ea"/>
                <a:cs typeface="+mn-cs"/>
              </a:rPr>
              <a:t>5</a:t>
            </a:r>
            <a:endParaRPr lang=""/>
          </a:p>
        </p:txBody>
      </p:sp>
      <p:sp>
        <p:nvSpPr>
          <p:cNvPr id="51" name="Afrundet rektangel 18"/>
          <p:cNvSpPr/>
          <p:nvPr userDrawn="1"/>
        </p:nvSpPr>
        <p:spPr>
          <a:xfrm>
            <a:off x="3593143" y="2513938"/>
            <a:ext cx="215972"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 sz="1200" b="0" i="0" u="none" strike="noStrike" kern="0" cap="none" spc="0" normalizeH="0" baseline="0" noProof="0" dirty="0">
                <a:ln>
                  <a:noFill/>
                </a:ln>
                <a:solidFill>
                  <a:prstClr val="white"/>
                </a:solidFill>
                <a:effectLst/>
                <a:uLnTx/>
                <a:uFillTx/>
                <a:latin typeface="Arial"/>
                <a:ea typeface="+mn-ea"/>
                <a:cs typeface="+mn-cs"/>
              </a:rPr>
              <a:t>4</a:t>
            </a:r>
            <a:endParaRPr lang=""/>
          </a:p>
        </p:txBody>
      </p:sp>
      <p:sp>
        <p:nvSpPr>
          <p:cNvPr id="52" name="Afrundet rektangel 16"/>
          <p:cNvSpPr/>
          <p:nvPr userDrawn="1"/>
        </p:nvSpPr>
        <p:spPr>
          <a:xfrm>
            <a:off x="210483" y="2937917"/>
            <a:ext cx="215972"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 sz="1200" b="0" i="0" u="none" strike="noStrike" kern="0" cap="none" spc="0" normalizeH="0" baseline="0" noProof="0" dirty="0">
                <a:ln>
                  <a:noFill/>
                </a:ln>
                <a:solidFill>
                  <a:prstClr val="white"/>
                </a:solidFill>
                <a:effectLst/>
                <a:uLnTx/>
                <a:uFillTx/>
                <a:latin typeface="Arial"/>
                <a:ea typeface="+mn-ea"/>
                <a:cs typeface="+mn-cs"/>
              </a:rPr>
              <a:t>2</a:t>
            </a:r>
            <a:endParaRPr lang=""/>
          </a:p>
        </p:txBody>
      </p:sp>
      <p:sp>
        <p:nvSpPr>
          <p:cNvPr id="53" name="Afrundet rektangel 16"/>
          <p:cNvSpPr/>
          <p:nvPr userDrawn="1"/>
        </p:nvSpPr>
        <p:spPr>
          <a:xfrm>
            <a:off x="254272" y="5071640"/>
            <a:ext cx="215972"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 sz="1200" b="0" i="0" u="none" strike="noStrike" kern="0" cap="none" spc="0" normalizeH="0" baseline="0" noProof="0" dirty="0">
                <a:ln>
                  <a:noFill/>
                </a:ln>
                <a:solidFill>
                  <a:prstClr val="white"/>
                </a:solidFill>
                <a:effectLst/>
                <a:uLnTx/>
                <a:uFillTx/>
                <a:latin typeface="Arial"/>
                <a:ea typeface="+mn-ea"/>
                <a:cs typeface="+mn-cs"/>
              </a:rPr>
              <a:t>3</a:t>
            </a:r>
            <a:endParaRPr lang=""/>
          </a:p>
        </p:txBody>
      </p:sp>
      <p:sp>
        <p:nvSpPr>
          <p:cNvPr id="58" name="Text Box 48"/>
          <p:cNvSpPr txBox="1">
            <a:spLocks noChangeArrowheads="1"/>
          </p:cNvSpPr>
          <p:nvPr userDrawn="1"/>
        </p:nvSpPr>
        <p:spPr bwMode="auto">
          <a:xfrm>
            <a:off x="5243289" y="1829566"/>
            <a:ext cx="20072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altLang="da-DK" sz="900" b="0" noProof="1">
                <a:latin typeface="Arial" panose="020B0604020202020204" pitchFamily="34" charset="0"/>
                <a:cs typeface="Arial" panose="020B0604020202020204" pitchFamily="34" charset="0"/>
              </a:rPr>
              <a:t>5. Klik på forhåndsvisning for at indsætte slide</a:t>
            </a:r>
            <a:endParaRPr lang="" altLang="da-DK" sz="900" b="0" baseline="0" noProof="1">
              <a:latin typeface="Arial" panose="020B0604020202020204" pitchFamily="34" charset="0"/>
              <a:cs typeface="Arial" panose="020B0604020202020204" pitchFamily="34" charset="0"/>
            </a:endParaRPr>
          </a:p>
        </p:txBody>
      </p:sp>
      <p:sp>
        <p:nvSpPr>
          <p:cNvPr id="59" name="Text Box 48"/>
          <p:cNvSpPr txBox="1">
            <a:spLocks noChangeArrowheads="1"/>
          </p:cNvSpPr>
          <p:nvPr userDrawn="1"/>
        </p:nvSpPr>
        <p:spPr bwMode="auto">
          <a:xfrm>
            <a:off x="9745079" y="1817461"/>
            <a:ext cx="2016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altLang="da-DK" sz="900" b="0" noProof="1">
                <a:latin typeface="Arial" panose="020B0604020202020204" pitchFamily="34" charset="0"/>
                <a:cs typeface="Arial" panose="020B0604020202020204" pitchFamily="34" charset="0"/>
              </a:rPr>
              <a:t>7. Klik på et billede og indsæt i en pladsholder i PowerPoint skabelonen.</a:t>
            </a:r>
            <a:endParaRPr lang="" sz="700" noProof="1">
              <a:latin typeface="Arial" panose="020B0604020202020204" pitchFamily="34" charset="0"/>
              <a:cs typeface="Arial" panose="020B0604020202020204" pitchFamily="34" charset="0"/>
            </a:endParaRPr>
          </a:p>
        </p:txBody>
      </p:sp>
      <p:cxnSp>
        <p:nvCxnSpPr>
          <p:cNvPr id="8" name="Straight Connector 7"/>
          <p:cNvCxnSpPr/>
          <p:nvPr userDrawn="1"/>
        </p:nvCxnSpPr>
        <p:spPr>
          <a:xfrm flipV="1">
            <a:off x="4862745" y="3549766"/>
            <a:ext cx="475125" cy="448826"/>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a:stretch>
            <a:fillRect/>
          </a:stretch>
        </p:blipFill>
        <p:spPr>
          <a:xfrm>
            <a:off x="7474468" y="2328111"/>
            <a:ext cx="2016000" cy="2800279"/>
          </a:xfrm>
          <a:prstGeom prst="rect">
            <a:avLst/>
          </a:prstGeom>
        </p:spPr>
      </p:pic>
      <p:pic>
        <p:nvPicPr>
          <p:cNvPr id="10" name="Picture 9"/>
          <p:cNvPicPr>
            <a:picLocks noChangeAspect="1"/>
          </p:cNvPicPr>
          <p:nvPr userDrawn="1"/>
        </p:nvPicPr>
        <p:blipFill rotWithShape="1">
          <a:blip r:embed="rId8"/>
          <a:srcRect b="32592"/>
          <a:stretch/>
        </p:blipFill>
        <p:spPr>
          <a:xfrm>
            <a:off x="9745079" y="2335805"/>
            <a:ext cx="2340000" cy="3549058"/>
          </a:xfrm>
          <a:prstGeom prst="rect">
            <a:avLst/>
          </a:prstGeom>
        </p:spPr>
      </p:pic>
      <p:sp>
        <p:nvSpPr>
          <p:cNvPr id="56" name="Afrundet rektangel 17"/>
          <p:cNvSpPr/>
          <p:nvPr userDrawn="1"/>
        </p:nvSpPr>
        <p:spPr>
          <a:xfrm>
            <a:off x="9382482" y="2839039"/>
            <a:ext cx="215972"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 sz="1200" b="0" i="0" u="none" strike="noStrike" kern="0" cap="none" spc="0" normalizeH="0" baseline="0" noProof="0" dirty="0">
                <a:ln>
                  <a:noFill/>
                </a:ln>
                <a:solidFill>
                  <a:prstClr val="white"/>
                </a:solidFill>
                <a:effectLst/>
                <a:uLnTx/>
                <a:uFillTx/>
                <a:latin typeface="Arial"/>
                <a:ea typeface="+mn-ea"/>
                <a:cs typeface="+mn-cs"/>
              </a:rPr>
              <a:t>6</a:t>
            </a:r>
            <a:endParaRPr lang=""/>
          </a:p>
        </p:txBody>
      </p:sp>
      <p:sp>
        <p:nvSpPr>
          <p:cNvPr id="60" name="Rectangle 59"/>
          <p:cNvSpPr/>
          <p:nvPr userDrawn="1"/>
        </p:nvSpPr>
        <p:spPr>
          <a:xfrm>
            <a:off x="8876145" y="2797654"/>
            <a:ext cx="433025" cy="27764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p>
        </p:txBody>
      </p:sp>
      <p:sp>
        <p:nvSpPr>
          <p:cNvPr id="61" name="Rectangle 60"/>
          <p:cNvSpPr/>
          <p:nvPr userDrawn="1"/>
        </p:nvSpPr>
        <p:spPr>
          <a:xfrm>
            <a:off x="9878376" y="3454770"/>
            <a:ext cx="992823" cy="67080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p>
        </p:txBody>
      </p:sp>
      <p:cxnSp>
        <p:nvCxnSpPr>
          <p:cNvPr id="62" name="Straight Connector 61"/>
          <p:cNvCxnSpPr>
            <a:stCxn id="60" idx="2"/>
          </p:cNvCxnSpPr>
          <p:nvPr userDrawn="1"/>
        </p:nvCxnSpPr>
        <p:spPr>
          <a:xfrm>
            <a:off x="9092658" y="3075294"/>
            <a:ext cx="785718" cy="723931"/>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48" name="Afrundet rektangel 17"/>
          <p:cNvSpPr/>
          <p:nvPr userDrawn="1"/>
        </p:nvSpPr>
        <p:spPr>
          <a:xfrm>
            <a:off x="9728501" y="3333766"/>
            <a:ext cx="215972"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 sz="1200" b="0" i="0" u="none" strike="noStrike" kern="0" cap="none" spc="0" normalizeH="0" baseline="0" noProof="0" dirty="0">
                <a:ln>
                  <a:noFill/>
                </a:ln>
                <a:solidFill>
                  <a:prstClr val="white"/>
                </a:solidFill>
                <a:effectLst/>
                <a:uLnTx/>
                <a:uFillTx/>
                <a:latin typeface="Arial"/>
                <a:ea typeface="+mn-ea"/>
                <a:cs typeface="+mn-cs"/>
              </a:rPr>
              <a:t>7</a:t>
            </a:r>
            <a:endParaRPr lang=""/>
          </a:p>
        </p:txBody>
      </p:sp>
    </p:spTree>
    <p:extLst>
      <p:ext uri="{BB962C8B-B14F-4D97-AF65-F5344CB8AC3E}">
        <p14:creationId xmlns:p14="http://schemas.microsoft.com/office/powerpoint/2010/main" val="3927413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rugerguide - PowerPoint">
    <p:spTree>
      <p:nvGrpSpPr>
        <p:cNvPr id="1" name=""/>
        <p:cNvGrpSpPr/>
        <p:nvPr/>
      </p:nvGrpSpPr>
      <p:grpSpPr>
        <a:xfrm>
          <a:off x="0" y="0"/>
          <a:ext cx="0" cy="0"/>
          <a:chOff x="0" y="0"/>
          <a:chExt cx="0" cy="0"/>
        </a:xfrm>
      </p:grpSpPr>
      <p:sp>
        <p:nvSpPr>
          <p:cNvPr id="9" name="Fast overskrift"/>
          <p:cNvSpPr txBox="1"/>
          <p:nvPr userDrawn="1"/>
        </p:nvSpPr>
        <p:spPr>
          <a:xfrm>
            <a:off x="647700" y="539750"/>
            <a:ext cx="10245725" cy="650171"/>
          </a:xfrm>
          <a:prstGeom prst="rect">
            <a:avLst/>
          </a:prstGeom>
          <a:noFill/>
        </p:spPr>
        <p:txBody>
          <a:bodyPr wrap="square" lIns="0" tIns="0" rIns="0" bIns="0" rtlCol="0" anchor="b" anchorCtr="0">
            <a:noAutofit/>
          </a:bodyPr>
          <a:lstStyle/>
          <a:p>
            <a:r>
              <a:rPr lang="" sz="3200" b="0" noProof="1">
                <a:solidFill>
                  <a:schemeClr val="tx1"/>
                </a:solidFill>
                <a:latin typeface="Arial" panose="020B0604020202020204" pitchFamily="34" charset="0"/>
                <a:cs typeface="Arial" panose="020B0604020202020204" pitchFamily="34" charset="0"/>
              </a:rPr>
              <a:t>Brugerguide - Slet før anvendelse</a:t>
            </a:r>
            <a:endParaRPr lang=""/>
          </a:p>
        </p:txBody>
      </p:sp>
      <p:sp>
        <p:nvSpPr>
          <p:cNvPr id="29" name="Text Box 2"/>
          <p:cNvSpPr txBox="1">
            <a:spLocks noChangeArrowheads="1"/>
          </p:cNvSpPr>
          <p:nvPr userDrawn="1"/>
        </p:nvSpPr>
        <p:spPr bwMode="auto">
          <a:xfrm>
            <a:off x="647700" y="1833789"/>
            <a:ext cx="228036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 sz="1000" b="1" noProof="1">
                <a:solidFill>
                  <a:schemeClr val="tx1"/>
                </a:solidFill>
                <a:latin typeface="Arial" panose="020B0604020202020204" pitchFamily="34" charset="0"/>
                <a:cs typeface="Arial" panose="020B0604020202020204" pitchFamily="34" charset="0"/>
              </a:rPr>
              <a:t>Brug layouts</a:t>
            </a:r>
            <a:endParaRPr lang=""/>
          </a:p>
          <a:p>
            <a:pPr eaLnBrk="1" hangingPunct="1">
              <a:spcAft>
                <a:spcPts val="600"/>
              </a:spcAft>
              <a:defRPr/>
            </a:pPr>
            <a:r>
              <a:rPr lang="" altLang="da-DK" sz="1000" b="1" noProof="1">
                <a:solidFill>
                  <a:schemeClr val="tx1"/>
                </a:solidFill>
                <a:latin typeface="Arial" panose="020B0604020202020204" pitchFamily="34" charset="0"/>
                <a:cs typeface="Arial" panose="020B0604020202020204" pitchFamily="34" charset="0"/>
              </a:rPr>
              <a:t>1. </a:t>
            </a:r>
            <a:r>
              <a:rPr lang="" altLang="da-DK" sz="1000" b="0" noProof="1">
                <a:solidFill>
                  <a:schemeClr val="tx1"/>
                </a:solidFill>
                <a:latin typeface="Arial" panose="020B0604020202020204" pitchFamily="34" charset="0"/>
                <a:cs typeface="Arial" panose="020B0604020202020204" pitchFamily="34" charset="0"/>
              </a:rPr>
              <a:t>Klik på fanen </a:t>
            </a:r>
            <a:r>
              <a:rPr lang="" altLang="da-DK" sz="1000" b="1" noProof="1">
                <a:solidFill>
                  <a:schemeClr val="tx1"/>
                </a:solidFill>
                <a:latin typeface="Arial" panose="020B0604020202020204" pitchFamily="34" charset="0"/>
                <a:cs typeface="Arial" panose="020B0604020202020204" pitchFamily="34" charset="0"/>
              </a:rPr>
              <a:t>Hjem</a:t>
            </a:r>
            <a:endParaRPr lang=""/>
          </a:p>
          <a:p>
            <a:pPr eaLnBrk="1" hangingPunct="1">
              <a:spcAft>
                <a:spcPts val="600"/>
              </a:spcAft>
              <a:defRPr/>
            </a:pPr>
            <a:r>
              <a:rPr lang="" altLang="da-DK" sz="1000" b="1" noProof="1">
                <a:solidFill>
                  <a:schemeClr val="tx1"/>
                </a:solidFill>
                <a:latin typeface="Arial" panose="020B0604020202020204" pitchFamily="34" charset="0"/>
                <a:cs typeface="Arial" panose="020B0604020202020204" pitchFamily="34" charset="0"/>
              </a:rPr>
              <a:t>2. </a:t>
            </a:r>
            <a:r>
              <a:rPr lang="" altLang="da-DK" sz="1000" b="0" noProof="1">
                <a:solidFill>
                  <a:schemeClr val="tx1"/>
                </a:solidFill>
                <a:latin typeface="Arial" panose="020B0604020202020204" pitchFamily="34" charset="0"/>
                <a:cs typeface="Arial" panose="020B0604020202020204" pitchFamily="34" charset="0"/>
              </a:rPr>
              <a:t>Klik på menupunktet </a:t>
            </a:r>
            <a:r>
              <a:rPr lang="" altLang="da-DK" sz="1000" b="1" noProof="1">
                <a:solidFill>
                  <a:schemeClr val="tx1"/>
                </a:solidFill>
                <a:latin typeface="Arial" panose="020B0604020202020204" pitchFamily="34" charset="0"/>
                <a:cs typeface="Arial" panose="020B0604020202020204" pitchFamily="34" charset="0"/>
              </a:rPr>
              <a:t>Nyt Slide </a:t>
            </a:r>
            <a:r>
              <a:rPr lang="" altLang="da-DK" sz="1000" b="0" noProof="1">
                <a:solidFill>
                  <a:schemeClr val="tx1"/>
                </a:solidFill>
                <a:latin typeface="Arial" panose="020B0604020202020204" pitchFamily="34" charset="0"/>
                <a:cs typeface="Arial" panose="020B0604020202020204" pitchFamily="34" charset="0"/>
              </a:rPr>
              <a:t>for </a:t>
            </a:r>
            <a:br>
              <a:rPr lang="da-DK" altLang="da-DK" sz="1000" b="0" noProof="1">
                <a:solidFill>
                  <a:schemeClr val="tx1"/>
                </a:solidFill>
                <a:latin typeface="Arial" panose="020B0604020202020204" pitchFamily="34" charset="0"/>
                <a:cs typeface="Arial" panose="020B0604020202020204" pitchFamily="34" charset="0"/>
              </a:rPr>
            </a:br>
            <a:r>
              <a:rPr lang="" altLang="da-DK" sz="1000" b="0" noProof="1">
                <a:solidFill>
                  <a:schemeClr val="tx1"/>
                </a:solidFill>
                <a:latin typeface="Arial" panose="020B0604020202020204" pitchFamily="34" charset="0"/>
                <a:cs typeface="Arial" panose="020B0604020202020204" pitchFamily="34" charset="0"/>
              </a:rPr>
              <a:t>at indsætte nyt slide</a:t>
            </a:r>
            <a:endParaRPr lang=""/>
          </a:p>
          <a:p>
            <a:pPr eaLnBrk="1" hangingPunct="1">
              <a:spcAft>
                <a:spcPts val="600"/>
              </a:spcAft>
              <a:defRPr/>
            </a:pPr>
            <a:r>
              <a:rPr lang="" altLang="da-DK" sz="1000" b="1" noProof="1">
                <a:solidFill>
                  <a:schemeClr val="tx1"/>
                </a:solidFill>
                <a:latin typeface="Arial" panose="020B0604020202020204" pitchFamily="34" charset="0"/>
                <a:cs typeface="Arial" panose="020B0604020202020204" pitchFamily="34" charset="0"/>
              </a:rPr>
              <a:t>3. </a:t>
            </a:r>
            <a:r>
              <a:rPr lang="" altLang="da-DK" sz="1000" b="0" noProof="1">
                <a:solidFill>
                  <a:schemeClr val="tx1"/>
                </a:solidFill>
                <a:latin typeface="Arial" panose="020B0604020202020204" pitchFamily="34" charset="0"/>
                <a:cs typeface="Arial" panose="020B0604020202020204" pitchFamily="34" charset="0"/>
              </a:rPr>
              <a:t>Vælg </a:t>
            </a:r>
            <a:r>
              <a:rPr lang="" altLang="da-DK" sz="1000" b="1" noProof="1">
                <a:solidFill>
                  <a:schemeClr val="tx1"/>
                </a:solidFill>
                <a:latin typeface="Arial" panose="020B0604020202020204" pitchFamily="34" charset="0"/>
                <a:cs typeface="Arial" panose="020B0604020202020204" pitchFamily="34" charset="0"/>
              </a:rPr>
              <a:t>Layout</a:t>
            </a:r>
            <a:r>
              <a:rPr lang="" altLang="da-DK" sz="1000" b="0" noProof="1">
                <a:solidFill>
                  <a:schemeClr val="tx1"/>
                </a:solidFill>
                <a:latin typeface="Arial" panose="020B0604020202020204" pitchFamily="34" charset="0"/>
                <a:cs typeface="Arial" panose="020B0604020202020204" pitchFamily="34" charset="0"/>
              </a:rPr>
              <a:t> for at ændre dit </a:t>
            </a:r>
            <a:br>
              <a:rPr lang="da-DK" altLang="da-DK" sz="1000" b="0" noProof="1">
                <a:solidFill>
                  <a:schemeClr val="tx1"/>
                </a:solidFill>
                <a:latin typeface="Arial" panose="020B0604020202020204" pitchFamily="34" charset="0"/>
                <a:cs typeface="Arial" panose="020B0604020202020204" pitchFamily="34" charset="0"/>
              </a:rPr>
            </a:br>
            <a:r>
              <a:rPr lang="" altLang="da-DK" sz="1000" b="0" noProof="1">
                <a:solidFill>
                  <a:schemeClr val="tx1"/>
                </a:solidFill>
                <a:latin typeface="Arial" panose="020B0604020202020204" pitchFamily="34" charset="0"/>
                <a:cs typeface="Arial" panose="020B0604020202020204" pitchFamily="34" charset="0"/>
              </a:rPr>
              <a:t>nuværende layout til et alternativt</a:t>
            </a:r>
            <a:endParaRPr lang=""/>
          </a:p>
          <a:p>
            <a:pPr eaLnBrk="1" hangingPunct="1">
              <a:spcAft>
                <a:spcPts val="600"/>
              </a:spcAft>
              <a:defRPr/>
            </a:pPr>
            <a:endParaRPr lang="" sz="1000" b="1" noProof="1">
              <a:latin typeface="Arial" panose="020B0604020202020204" pitchFamily="34" charset="0"/>
              <a:cs typeface="Arial" panose="020B0604020202020204" pitchFamily="34" charset="0"/>
            </a:endParaRPr>
          </a:p>
          <a:p>
            <a:pPr eaLnBrk="1" hangingPunct="1">
              <a:spcAft>
                <a:spcPts val="600"/>
              </a:spcAft>
              <a:defRPr/>
            </a:pPr>
            <a:r>
              <a:rPr lang="" sz="1000" b="1" noProof="1">
                <a:latin typeface="Arial" panose="020B0604020202020204" pitchFamily="34" charset="0"/>
                <a:cs typeface="Arial" panose="020B0604020202020204" pitchFamily="34" charset="0"/>
              </a:rPr>
              <a:t>Brug</a:t>
            </a:r>
            <a:r>
              <a:rPr lang="" sz="1000" b="1" baseline="0" noProof="1">
                <a:latin typeface="Arial" panose="020B0604020202020204" pitchFamily="34" charset="0"/>
                <a:cs typeface="Arial" panose="020B0604020202020204" pitchFamily="34" charset="0"/>
              </a:rPr>
              <a:t> tekst typografier</a:t>
            </a:r>
            <a:endParaRPr lang="" sz="1000" b="1" noProof="1">
              <a:latin typeface="Arial" panose="020B0604020202020204" pitchFamily="34" charset="0"/>
              <a:cs typeface="Arial" panose="020B0604020202020204" pitchFamily="34" charset="0"/>
            </a:endParaRPr>
          </a:p>
          <a:p>
            <a:pPr eaLnBrk="1" hangingPunct="1">
              <a:spcAft>
                <a:spcPts val="600"/>
              </a:spcAft>
              <a:defRPr/>
            </a:pPr>
            <a:r>
              <a:rPr lang="" altLang="da-DK" sz="900" b="0" noProof="1">
                <a:solidFill>
                  <a:schemeClr val="tx1"/>
                </a:solidFill>
                <a:latin typeface="Arial" panose="020B0604020202020204" pitchFamily="34" charset="0"/>
                <a:cs typeface="Arial" panose="020B0604020202020204" pitchFamily="34" charset="0"/>
              </a:rPr>
              <a:t>Brug</a:t>
            </a:r>
            <a:r>
              <a:rPr lang="" altLang="da-DK" sz="900" b="1" noProof="1">
                <a:solidFill>
                  <a:schemeClr val="tx1"/>
                </a:solidFill>
                <a:latin typeface="Arial" panose="020B0604020202020204" pitchFamily="34" charset="0"/>
                <a:cs typeface="Arial" panose="020B0604020202020204" pitchFamily="34" charset="0"/>
              </a:rPr>
              <a:t> TAB </a:t>
            </a:r>
            <a:r>
              <a:rPr lang="" altLang="da-DK" sz="900" b="0" noProof="1">
                <a:solidFill>
                  <a:schemeClr val="tx1"/>
                </a:solidFill>
                <a:latin typeface="Arial" panose="020B0604020202020204" pitchFamily="34" charset="0"/>
                <a:cs typeface="Arial" panose="020B0604020202020204" pitchFamily="34" charset="0"/>
              </a:rPr>
              <a:t>på tastaturet for at gå frem i tekst-niveauer.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ENTER</a:t>
            </a:r>
            <a:r>
              <a:rPr lang="" altLang="da-DK" sz="900" b="0" noProof="1">
                <a:solidFill>
                  <a:schemeClr val="tx1"/>
                </a:solidFill>
                <a:latin typeface="Arial" panose="020B0604020202020204" pitchFamily="34" charset="0"/>
                <a:cs typeface="Arial" panose="020B0604020202020204" pitchFamily="34" charset="0"/>
              </a:rPr>
              <a:t>, derefter </a:t>
            </a:r>
            <a:r>
              <a:rPr lang="" altLang="da-DK" sz="900" b="1" noProof="1">
                <a:solidFill>
                  <a:schemeClr val="tx1"/>
                </a:solidFill>
                <a:latin typeface="Arial" panose="020B0604020202020204" pitchFamily="34" charset="0"/>
                <a:cs typeface="Arial" panose="020B0604020202020204" pitchFamily="34" charset="0"/>
              </a:rPr>
              <a:t>TAB</a:t>
            </a:r>
            <a:r>
              <a:rPr lang="" altLang="da-DK" sz="900" b="0" noProof="1">
                <a:solidFill>
                  <a:schemeClr val="tx1"/>
                </a:solidFill>
                <a:latin typeface="Arial" panose="020B0604020202020204" pitchFamily="34" charset="0"/>
                <a:cs typeface="Arial" panose="020B0604020202020204" pitchFamily="34" charset="0"/>
              </a:rPr>
              <a:t> for at skifte fra et niveau til det næste</a:t>
            </a:r>
            <a:endParaRPr lang=""/>
          </a:p>
          <a:p>
            <a:pPr eaLnBrk="1" hangingPunct="1">
              <a:spcAft>
                <a:spcPts val="600"/>
              </a:spcAft>
              <a:defRPr/>
            </a:pPr>
            <a:r>
              <a:rPr lang=""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brug </a:t>
            </a:r>
            <a:r>
              <a:rPr lang="" altLang="da-DK" sz="900" b="1" noProof="1">
                <a:solidFill>
                  <a:schemeClr val="tx1"/>
                </a:solidFill>
                <a:latin typeface="Arial" panose="020B0604020202020204" pitchFamily="34" charset="0"/>
                <a:cs typeface="Arial" panose="020B0604020202020204" pitchFamily="34" charset="0"/>
              </a:rPr>
              <a:t>SHIFT+TAB</a:t>
            </a:r>
            <a:endParaRPr lang=""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 altLang="da-DK" sz="900" b="1" noProof="1">
                <a:solidFill>
                  <a:schemeClr val="tx1"/>
                </a:solidFill>
                <a:latin typeface="Arial" panose="020B0604020202020204" pitchFamily="34" charset="0"/>
                <a:cs typeface="Arial" panose="020B0604020202020204" pitchFamily="34" charset="0"/>
              </a:rPr>
              <a:t>Forøg</a:t>
            </a:r>
            <a:r>
              <a:rPr lang="" altLang="da-DK" sz="900" b="0" noProof="1">
                <a:solidFill>
                  <a:schemeClr val="tx1"/>
                </a:solidFill>
                <a:latin typeface="Arial" panose="020B0604020202020204" pitchFamily="34" charset="0"/>
                <a:cs typeface="Arial" panose="020B0604020202020204" pitchFamily="34" charset="0"/>
              </a:rPr>
              <a:t> og </a:t>
            </a:r>
            <a:r>
              <a:rPr lang="" altLang="da-DK" sz="900" b="1" noProof="1">
                <a:solidFill>
                  <a:schemeClr val="tx1"/>
                </a:solidFill>
                <a:latin typeface="Arial" panose="020B0604020202020204" pitchFamily="34" charset="0"/>
                <a:cs typeface="Arial" panose="020B0604020202020204" pitchFamily="34" charset="0"/>
              </a:rPr>
              <a:t>Formindsk</a:t>
            </a:r>
            <a:r>
              <a:rPr lang="" altLang="da-DK" sz="900" b="0" noProof="1">
                <a:solidFill>
                  <a:schemeClr val="tx1"/>
                </a:solidFill>
                <a:latin typeface="Arial" panose="020B0604020202020204" pitchFamily="34" charset="0"/>
                <a:cs typeface="Arial" panose="020B0604020202020204" pitchFamily="34" charset="0"/>
              </a:rPr>
              <a:t> listeniveau bruges</a:t>
            </a:r>
            <a:endParaRPr lang=""/>
          </a:p>
          <a:p>
            <a:pPr fontAlgn="auto">
              <a:spcBef>
                <a:spcPts val="1200"/>
              </a:spcBef>
              <a:spcAft>
                <a:spcPts val="600"/>
              </a:spcAft>
              <a:buFont typeface="+mj-lt"/>
              <a:buNone/>
              <a:defRPr/>
            </a:pPr>
            <a:r>
              <a:rPr lang="" sz="1000" b="1" noProof="1">
                <a:solidFill>
                  <a:schemeClr val="tx1"/>
                </a:solidFill>
                <a:latin typeface="Arial" panose="020B0604020202020204" pitchFamily="34" charset="0"/>
                <a:cs typeface="Arial" panose="020B0604020202020204" pitchFamily="34" charset="0"/>
              </a:rPr>
              <a:t>Nulstil slide</a:t>
            </a:r>
            <a:endParaRPr lang=""/>
          </a:p>
          <a:p>
            <a:pPr marL="0" marR="0" indent="0" algn="l" defTabSz="914400" rtl="0" eaLnBrk="1" fontAlgn="auto" latinLnBrk="0" hangingPunct="1">
              <a:lnSpc>
                <a:spcPct val="100000"/>
              </a:lnSpc>
              <a:spcBef>
                <a:spcPts val="0"/>
              </a:spcBef>
              <a:spcAft>
                <a:spcPts val="600"/>
              </a:spcAft>
              <a:buClrTx/>
              <a:buSzTx/>
              <a:buFont typeface="+mj-lt"/>
              <a:buNone/>
              <a:tabLs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på fanen </a:t>
            </a:r>
            <a:r>
              <a:rPr lang="" altLang="da-DK" sz="900" b="1" noProof="1">
                <a:solidFill>
                  <a:schemeClr val="tx1"/>
                </a:solidFill>
                <a:latin typeface="Arial" panose="020B0604020202020204" pitchFamily="34" charset="0"/>
                <a:cs typeface="Arial" panose="020B0604020202020204" pitchFamily="34" charset="0"/>
              </a:rPr>
              <a:t>Hjem</a:t>
            </a:r>
            <a:endParaRPr lang=""/>
          </a:p>
          <a:p>
            <a:pPr marL="0" marR="0" indent="0" algn="l" defTabSz="914400" rtl="0" eaLnBrk="1" fontAlgn="auto" latinLnBrk="0" hangingPunct="1">
              <a:lnSpc>
                <a:spcPct val="100000"/>
              </a:lnSpc>
              <a:spcBef>
                <a:spcPts val="0"/>
              </a:spcBef>
              <a:spcAft>
                <a:spcPts val="600"/>
              </a:spcAft>
              <a:buClrTx/>
              <a:buSzTx/>
              <a:buFont typeface="+mj-lt"/>
              <a:buNone/>
              <a:tabLs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Vælg </a:t>
            </a:r>
            <a:r>
              <a:rPr lang="" altLang="da-DK" sz="900" b="1" noProof="1">
                <a:solidFill>
                  <a:schemeClr val="tx1"/>
                </a:solidFill>
                <a:latin typeface="Arial" panose="020B0604020202020204" pitchFamily="34" charset="0"/>
                <a:cs typeface="Arial" panose="020B0604020202020204" pitchFamily="34" charset="0"/>
              </a:rPr>
              <a:t>Nulstil</a:t>
            </a:r>
            <a:r>
              <a:rPr lang=""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 </a:t>
            </a:r>
            <a:endParaRPr lang=""/>
          </a:p>
          <a:p>
            <a:pPr eaLnBrk="1" hangingPunct="1">
              <a:spcAft>
                <a:spcPts val="600"/>
              </a:spcAft>
              <a:defRPr/>
            </a:pPr>
            <a:endParaRPr lang=""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endParaRPr lang=""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4850500" y="1833789"/>
            <a:ext cx="2160798" cy="25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sz="1000" b="1" noProof="1">
                <a:solidFill>
                  <a:schemeClr val="tx1"/>
                </a:solidFill>
                <a:latin typeface="Arial" panose="020B0604020202020204" pitchFamily="34" charset="0"/>
                <a:cs typeface="Arial" panose="020B0604020202020204" pitchFamily="34" charset="0"/>
              </a:rPr>
              <a:t>Indsæt billede</a:t>
            </a:r>
            <a:endParaRPr lang=""/>
          </a:p>
          <a:p>
            <a:pPr eaLnBrk="1" hangingPunct="1">
              <a:spcAft>
                <a:spcPts val="600"/>
              </a:spcAft>
              <a:defRPr/>
            </a:pPr>
            <a:r>
              <a:rPr lang="" altLang="da-DK" sz="900" b="0" noProof="1">
                <a:solidFill>
                  <a:schemeClr val="tx1"/>
                </a:solidFill>
                <a:latin typeface="Arial" panose="020B0604020202020204" pitchFamily="34" charset="0"/>
                <a:cs typeface="Arial" panose="020B0604020202020204" pitchFamily="34" charset="0"/>
              </a:rPr>
              <a:t>På slides med billedpladsholder,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klik på ikonet og vælg </a:t>
            </a:r>
            <a:r>
              <a:rPr lang="" altLang="da-DK" sz="900" b="1" noProof="1">
                <a:solidFill>
                  <a:schemeClr val="tx1"/>
                </a:solidFill>
                <a:latin typeface="Arial" panose="020B0604020202020204" pitchFamily="34" charset="0"/>
                <a:cs typeface="Arial" panose="020B0604020202020204" pitchFamily="34" charset="0"/>
              </a:rPr>
              <a:t>Indsæt</a:t>
            </a:r>
            <a:endParaRPr lang=""/>
          </a:p>
          <a:p>
            <a:pPr eaLnBrk="1" hangingPunct="1">
              <a:spcBef>
                <a:spcPts val="1200"/>
              </a:spcBef>
              <a:spcAft>
                <a:spcPts val="600"/>
              </a:spcAft>
              <a:defRPr/>
            </a:pPr>
            <a:r>
              <a:rPr lang="" sz="1000" b="1" noProof="1">
                <a:solidFill>
                  <a:schemeClr val="tx1"/>
                </a:solidFill>
                <a:latin typeface="Arial" panose="020B0604020202020204" pitchFamily="34" charset="0"/>
                <a:cs typeface="Arial" panose="020B0604020202020204" pitchFamily="34" charset="0"/>
              </a:rPr>
              <a:t>Beskær billede efter indsættelse</a:t>
            </a:r>
            <a:endParaRPr lang=""/>
          </a:p>
          <a:p>
            <a:pPr eaLnBrk="1" hangingPunct="1">
              <a:spcAft>
                <a:spcPts val="60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Beskær</a:t>
            </a:r>
            <a:r>
              <a:rPr lang=""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billedets fokus/størrelse</a:t>
            </a:r>
            <a:endParaRPr lang=""/>
          </a:p>
          <a:p>
            <a:pPr eaLnBrk="1" hangingPunct="1">
              <a:spcAft>
                <a:spcPts val="60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hold </a:t>
            </a:r>
            <a:r>
              <a:rPr lang="" altLang="da-DK" sz="900" b="1" noProof="1">
                <a:solidFill>
                  <a:schemeClr val="tx1"/>
                </a:solidFill>
                <a:latin typeface="Arial" panose="020B0604020202020204" pitchFamily="34" charset="0"/>
                <a:cs typeface="Arial" panose="020B0604020202020204" pitchFamily="34" charset="0"/>
              </a:rPr>
              <a:t>SHIFT</a:t>
            </a:r>
            <a:r>
              <a:rPr lang=""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du trækker i billedets hjørner</a:t>
            </a:r>
            <a:endParaRPr lang=""/>
          </a:p>
          <a:p>
            <a:pPr eaLnBrk="1" hangingPunct="1">
              <a:spcAft>
                <a:spcPts val="600"/>
              </a:spcAft>
              <a:defRPr/>
            </a:pPr>
            <a:r>
              <a:rPr lang="" altLang="da-DK" sz="900" b="1" noProof="1">
                <a:solidFill>
                  <a:schemeClr val="tx1"/>
                </a:solidFill>
                <a:latin typeface="Arial" panose="020B0604020202020204" pitchFamily="34" charset="0"/>
                <a:cs typeface="Arial" panose="020B0604020202020204" pitchFamily="34" charset="0"/>
              </a:rPr>
              <a:t>Tips: </a:t>
            </a:r>
            <a:r>
              <a:rPr lang="" altLang="da-DK" sz="900" b="0" noProof="1">
                <a:solidFill>
                  <a:schemeClr val="tx1"/>
                </a:solidFill>
                <a:latin typeface="Arial" panose="020B0604020202020204" pitchFamily="34" charset="0"/>
                <a:cs typeface="Arial" panose="020B0604020202020204" pitchFamily="34" charset="0"/>
              </a:rPr>
              <a:t>Hvis du sletter billedet og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indsætter et nyt, kan billedet lægge </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 altLang="da-DK" sz="900" b="1" noProof="1">
                <a:solidFill>
                  <a:schemeClr val="tx1"/>
                </a:solidFill>
                <a:latin typeface="Arial" panose="020B0604020202020204" pitchFamily="34" charset="0"/>
                <a:cs typeface="Arial" panose="020B0604020202020204" pitchFamily="34" charset="0"/>
              </a:rPr>
              <a:t>Placer bagest</a:t>
            </a:r>
            <a:endParaRPr lang=""/>
          </a:p>
        </p:txBody>
      </p:sp>
      <p:sp>
        <p:nvSpPr>
          <p:cNvPr id="25" name="Text Box 4"/>
          <p:cNvSpPr txBox="1">
            <a:spLocks noChangeArrowheads="1"/>
          </p:cNvSpPr>
          <p:nvPr userDrawn="1"/>
        </p:nvSpPr>
        <p:spPr bwMode="auto">
          <a:xfrm>
            <a:off x="8760126" y="1815926"/>
            <a:ext cx="2358243"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sz="1000" b="1" noProof="1">
                <a:solidFill>
                  <a:schemeClr val="tx1"/>
                </a:solidFill>
                <a:latin typeface="Arial" panose="020B0604020202020204" pitchFamily="34" charset="0"/>
                <a:cs typeface="Arial" panose="020B0604020202020204" pitchFamily="34" charset="0"/>
              </a:rPr>
              <a:t>For at justere sidenummerering, </a:t>
            </a:r>
            <a:br>
              <a:rPr lang="da-DK" sz="1000" b="1" noProof="1">
                <a:solidFill>
                  <a:schemeClr val="tx1"/>
                </a:solidFill>
                <a:latin typeface="Arial" panose="020B0604020202020204" pitchFamily="34" charset="0"/>
                <a:cs typeface="Arial" panose="020B0604020202020204" pitchFamily="34" charset="0"/>
              </a:rPr>
            </a:br>
            <a:r>
              <a:rPr lang="" sz="1000" b="1" noProof="1">
                <a:solidFill>
                  <a:schemeClr val="tx1"/>
                </a:solidFill>
                <a:latin typeface="Arial" panose="020B0604020202020204" pitchFamily="34" charset="0"/>
                <a:cs typeface="Arial" panose="020B0604020202020204" pitchFamily="34" charset="0"/>
              </a:rPr>
              <a:t>dato og sidefod</a:t>
            </a:r>
            <a:endParaRPr lang=""/>
          </a:p>
          <a:p>
            <a:pPr marL="0" marR="0" lvl="0" indent="0" algn="l" defTabSz="914400" rtl="0" eaLnBrk="1" fontAlgn="auto" latinLnBrk="0" hangingPunct="1">
              <a:lnSpc>
                <a:spcPct val="100000"/>
              </a:lnSpc>
              <a:spcBef>
                <a:spcPts val="0"/>
              </a:spcBef>
              <a:spcAft>
                <a:spcPts val="600"/>
              </a:spcAft>
              <a:buClrTx/>
              <a:buSzTx/>
              <a:buFontTx/>
              <a:buNone/>
              <a:tabLst/>
              <a:defRPr/>
            </a:pPr>
            <a:r>
              <a:rPr lang="" altLang="da-DK" sz="900" b="0" noProof="1">
                <a:solidFill>
                  <a:schemeClr val="tx1"/>
                </a:solidFill>
                <a:latin typeface="Arial" panose="020B0604020202020204" pitchFamily="34" charset="0"/>
                <a:cs typeface="Arial" panose="020B0604020202020204" pitchFamily="34" charset="0"/>
              </a:rPr>
              <a:t>Gør dette som</a:t>
            </a:r>
            <a:r>
              <a:rPr lang=""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på fanen </a:t>
            </a:r>
            <a:r>
              <a:rPr lang="" altLang="da-DK" sz="900" b="1" noProof="1">
                <a:solidFill>
                  <a:schemeClr val="tx1"/>
                </a:solidFill>
                <a:latin typeface="Arial" panose="020B0604020202020204" pitchFamily="34" charset="0"/>
                <a:cs typeface="Arial" panose="020B0604020202020204" pitchFamily="34" charset="0"/>
              </a:rPr>
              <a:t>Indsæt</a:t>
            </a:r>
            <a:endParaRPr lang=""/>
          </a:p>
          <a:p>
            <a:pPr eaLnBrk="1" hangingPunct="1">
              <a:spcAft>
                <a:spcPts val="600"/>
              </a:spcAft>
              <a:defRPr/>
            </a:pPr>
            <a:r>
              <a:rPr lang="" altLang="da-DK" sz="900" b="1" noProof="1">
                <a:solidFill>
                  <a:schemeClr val="tx1"/>
                </a:solidFill>
                <a:latin typeface="Arial" panose="020B0604020202020204" pitchFamily="34" charset="0"/>
                <a:cs typeface="Arial" panose="020B0604020202020204" pitchFamily="34" charset="0"/>
              </a:rPr>
              <a:t>2. </a:t>
            </a:r>
            <a:r>
              <a:rPr lang="" altLang="da-DK" sz="900" b="0" noProof="1">
                <a:solidFill>
                  <a:schemeClr val="tx1"/>
                </a:solidFill>
                <a:latin typeface="Arial" panose="020B0604020202020204" pitchFamily="34" charset="0"/>
                <a:cs typeface="Arial" panose="020B0604020202020204" pitchFamily="34" charset="0"/>
              </a:rPr>
              <a:t>Klik </a:t>
            </a:r>
            <a:r>
              <a:rPr lang=""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 altLang="da-DK" sz="900" b="0" noProof="1">
                <a:solidFill>
                  <a:schemeClr val="tx1"/>
                </a:solidFill>
                <a:latin typeface="Arial" panose="020B0604020202020204" pitchFamily="34" charset="0"/>
                <a:cs typeface="Arial" panose="020B0604020202020204" pitchFamily="34" charset="0"/>
              </a:rPr>
              <a:t>(indtast evt. tekst i sidefod)</a:t>
            </a:r>
            <a:endParaRPr lang=""/>
          </a:p>
          <a:p>
            <a:pPr eaLnBrk="1" hangingPunct="1">
              <a:spcAft>
                <a:spcPts val="600"/>
              </a:spcAft>
              <a:defRPr/>
            </a:pPr>
            <a:r>
              <a:rPr lang="" altLang="da-DK" sz="900" b="0" noProof="1">
                <a:solidFill>
                  <a:schemeClr val="tx1"/>
                </a:solidFill>
                <a:latin typeface="Arial" panose="020B0604020202020204" pitchFamily="34" charset="0"/>
                <a:cs typeface="Arial" panose="020B0604020202020204" pitchFamily="34" charset="0"/>
              </a:rPr>
              <a:t>Vælg </a:t>
            </a:r>
            <a:r>
              <a:rPr lang="" altLang="da-DK" sz="900" b="1" noProof="1">
                <a:solidFill>
                  <a:schemeClr val="tx1"/>
                </a:solidFill>
                <a:latin typeface="Arial" panose="020B0604020202020204" pitchFamily="34" charset="0"/>
                <a:cs typeface="Arial" panose="020B0604020202020204" pitchFamily="34" charset="0"/>
              </a:rPr>
              <a:t>Anvend på alle </a:t>
            </a:r>
            <a:r>
              <a:rPr lang="" altLang="da-DK" sz="900" b="0" noProof="1">
                <a:solidFill>
                  <a:schemeClr val="tx1"/>
                </a:solidFill>
                <a:latin typeface="Arial" panose="020B0604020202020204" pitchFamily="34" charset="0"/>
                <a:cs typeface="Arial" panose="020B0604020202020204" pitchFamily="34" charset="0"/>
              </a:rPr>
              <a:t>eller </a:t>
            </a:r>
            <a:r>
              <a:rPr lang="" altLang="da-DK" sz="900" b="1" noProof="1">
                <a:solidFill>
                  <a:schemeClr val="tx1"/>
                </a:solidFill>
                <a:latin typeface="Arial" panose="020B0604020202020204" pitchFamily="34" charset="0"/>
                <a:cs typeface="Arial" panose="020B0604020202020204" pitchFamily="34" charset="0"/>
              </a:rPr>
              <a:t>Anvend</a:t>
            </a:r>
            <a:r>
              <a:rPr lang="" altLang="da-DK" sz="900" b="0" noProof="1">
                <a:solidFill>
                  <a:schemeClr val="tx1"/>
                </a:solidFill>
                <a:latin typeface="Arial" panose="020B0604020202020204" pitchFamily="34" charset="0"/>
                <a:cs typeface="Arial" panose="020B0604020202020204" pitchFamily="34" charset="0"/>
              </a:rPr>
              <a:t> hvis det kun skal være på et enkelt slide</a:t>
            </a:r>
            <a:endParaRPr lang=""/>
          </a:p>
          <a:p>
            <a:pPr eaLnBrk="1" hangingPunct="1">
              <a:spcBef>
                <a:spcPts val="1200"/>
              </a:spcBef>
              <a:spcAft>
                <a:spcPts val="600"/>
              </a:spcAft>
              <a:defRPr/>
            </a:pPr>
            <a:r>
              <a:rPr lang="" sz="1000" b="1" noProof="1">
                <a:solidFill>
                  <a:schemeClr val="tx1"/>
                </a:solidFill>
                <a:latin typeface="Arial" panose="020B0604020202020204" pitchFamily="34" charset="0"/>
                <a:cs typeface="Arial" panose="020B0604020202020204" pitchFamily="34" charset="0"/>
              </a:rPr>
              <a:t>Hjælpelinjer</a:t>
            </a:r>
            <a:endParaRPr lang=""/>
          </a:p>
          <a:p>
            <a:pPr eaLnBrk="1" hangingPunct="1">
              <a:spcAft>
                <a:spcPts val="600"/>
              </a:spcAft>
              <a:defRPr/>
            </a:pPr>
            <a:r>
              <a:rPr lang="" altLang="da-DK" sz="900" b="0" noProof="1">
                <a:solidFill>
                  <a:schemeClr val="tx1"/>
                </a:solidFill>
                <a:latin typeface="Arial" panose="020B0604020202020204" pitchFamily="34" charset="0"/>
                <a:cs typeface="Arial" panose="020B0604020202020204" pitchFamily="34" charset="0"/>
              </a:rPr>
              <a:t>For at se hjælpelinjer</a:t>
            </a:r>
            <a:endParaRPr lang=""/>
          </a:p>
          <a:p>
            <a:pPr eaLnBrk="1" hangingPunct="1">
              <a:spcAft>
                <a:spcPts val="600"/>
              </a:spcAft>
              <a:defRPr/>
            </a:pPr>
            <a:r>
              <a:rPr lang="" altLang="da-DK" sz="900" b="1" noProof="1">
                <a:solidFill>
                  <a:schemeClr val="tx1"/>
                </a:solidFill>
                <a:latin typeface="Arial" panose="020B0604020202020204" pitchFamily="34" charset="0"/>
                <a:cs typeface="Arial" panose="020B0604020202020204" pitchFamily="34" charset="0"/>
              </a:rPr>
              <a:t>1. </a:t>
            </a:r>
            <a:r>
              <a:rPr lang="" altLang="da-DK" sz="900" b="0" noProof="1">
                <a:solidFill>
                  <a:schemeClr val="tx1"/>
                </a:solidFill>
                <a:latin typeface="Arial" panose="020B0604020202020204" pitchFamily="34" charset="0"/>
                <a:cs typeface="Arial" panose="020B0604020202020204" pitchFamily="34" charset="0"/>
              </a:rPr>
              <a:t>Klik på fanen </a:t>
            </a:r>
            <a:r>
              <a:rPr lang="" altLang="da-DK" sz="900" b="1" noProof="1">
                <a:solidFill>
                  <a:schemeClr val="tx1"/>
                </a:solidFill>
                <a:latin typeface="Arial" panose="020B0604020202020204" pitchFamily="34" charset="0"/>
                <a:cs typeface="Arial" panose="020B0604020202020204" pitchFamily="34" charset="0"/>
              </a:rPr>
              <a:t>Vis </a:t>
            </a:r>
            <a:r>
              <a:rPr lang="" altLang="da-DK" sz="900" b="0" noProof="1">
                <a:solidFill>
                  <a:schemeClr val="tx1"/>
                </a:solidFill>
                <a:latin typeface="Arial" panose="020B0604020202020204" pitchFamily="34" charset="0"/>
                <a:cs typeface="Arial" panose="020B0604020202020204" pitchFamily="34" charset="0"/>
              </a:rPr>
              <a:t>og sæt hak ved </a:t>
            </a:r>
            <a:r>
              <a:rPr lang="" altLang="da-DK" sz="900" b="1" noProof="1">
                <a:solidFill>
                  <a:schemeClr val="tx1"/>
                </a:solidFill>
                <a:latin typeface="Arial" panose="020B0604020202020204" pitchFamily="34" charset="0"/>
                <a:cs typeface="Arial" panose="020B0604020202020204" pitchFamily="34" charset="0"/>
              </a:rPr>
              <a:t>Hjælpelinjer</a:t>
            </a:r>
            <a:endParaRPr lang=""/>
          </a:p>
          <a:p>
            <a:pPr eaLnBrk="1" hangingPunct="1">
              <a:spcAft>
                <a:spcPts val="600"/>
              </a:spcAft>
              <a:defRPr/>
            </a:pPr>
            <a:endParaRPr lang=""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 altLang="da-DK" sz="900" b="1" noProof="1">
                <a:solidFill>
                  <a:schemeClr val="tx1"/>
                </a:solidFill>
                <a:latin typeface="Arial" panose="020B0604020202020204" pitchFamily="34" charset="0"/>
                <a:cs typeface="Arial" panose="020B0604020202020204" pitchFamily="34" charset="0"/>
              </a:rPr>
              <a:t>Tips: Alt + F9 </a:t>
            </a:r>
            <a:r>
              <a:rPr lang="" altLang="da-DK" sz="900" b="0" noProof="1">
                <a:solidFill>
                  <a:schemeClr val="tx1"/>
                </a:solidFill>
                <a:latin typeface="Arial" panose="020B0604020202020204" pitchFamily="34" charset="0"/>
                <a:cs typeface="Arial" panose="020B0604020202020204" pitchFamily="34" charset="0"/>
              </a:rPr>
              <a:t>for hurtig visning af hjælpelinjer</a:t>
            </a:r>
            <a:endParaRPr lang=""/>
          </a:p>
          <a:p>
            <a:pPr eaLnBrk="1" hangingPunct="1">
              <a:spcAft>
                <a:spcPts val="600"/>
              </a:spcAft>
              <a:defRPr/>
            </a:pPr>
            <a:endParaRPr lang="" altLang="da-DK" sz="900" b="0" noProof="1">
              <a:solidFill>
                <a:schemeClr val="tx1"/>
              </a:solidFill>
              <a:latin typeface="Arial" panose="020B0604020202020204" pitchFamily="34" charset="0"/>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2808497" y="4532160"/>
            <a:ext cx="549328" cy="285228"/>
          </a:xfrm>
          <a:prstGeom prst="rect">
            <a:avLst/>
          </a:prstGeom>
        </p:spPr>
      </p:pic>
      <p:pic>
        <p:nvPicPr>
          <p:cNvPr id="20" name="2 Ny slide"/>
          <p:cNvPicPr>
            <a:picLocks noChangeAspect="1"/>
          </p:cNvPicPr>
          <p:nvPr userDrawn="1"/>
        </p:nvPicPr>
        <p:blipFill rotWithShape="1">
          <a:blip r:embed="rId3"/>
          <a:srcRect l="2931" r="60888"/>
          <a:stretch/>
        </p:blipFill>
        <p:spPr>
          <a:xfrm>
            <a:off x="2822416" y="2142435"/>
            <a:ext cx="363713" cy="647461"/>
          </a:xfrm>
          <a:prstGeom prst="rect">
            <a:avLst/>
          </a:prstGeom>
        </p:spPr>
      </p:pic>
      <p:pic>
        <p:nvPicPr>
          <p:cNvPr id="16" name="3 Layout"/>
          <p:cNvPicPr>
            <a:picLocks noChangeAspect="1"/>
          </p:cNvPicPr>
          <p:nvPr userDrawn="1"/>
        </p:nvPicPr>
        <p:blipFill rotWithShape="1">
          <a:blip r:embed="rId3"/>
          <a:srcRect l="36944" r="2272" b="69429"/>
          <a:stretch/>
        </p:blipFill>
        <p:spPr>
          <a:xfrm>
            <a:off x="2837881" y="2812039"/>
            <a:ext cx="593368" cy="192211"/>
          </a:xfrm>
          <a:prstGeom prst="rect">
            <a:avLst/>
          </a:prstGeom>
        </p:spPr>
      </p:pic>
      <p:pic>
        <p:nvPicPr>
          <p:cNvPr id="24" name="4 Nulstil"/>
          <p:cNvPicPr>
            <a:picLocks noChangeAspect="1"/>
          </p:cNvPicPr>
          <p:nvPr userDrawn="1"/>
        </p:nvPicPr>
        <p:blipFill>
          <a:blip r:embed="rId4"/>
          <a:stretch>
            <a:fillRect/>
          </a:stretch>
        </p:blipFill>
        <p:spPr>
          <a:xfrm>
            <a:off x="2810584" y="5318642"/>
            <a:ext cx="547241" cy="197798"/>
          </a:xfrm>
          <a:prstGeom prst="rect">
            <a:avLst/>
          </a:prstGeom>
        </p:spPr>
      </p:pic>
      <p:pic>
        <p:nvPicPr>
          <p:cNvPr id="5" name="5 Indsæt billede"/>
          <p:cNvPicPr>
            <a:picLocks noChangeAspect="1"/>
          </p:cNvPicPr>
          <p:nvPr userDrawn="1"/>
        </p:nvPicPr>
        <p:blipFill>
          <a:blip r:embed="rId5"/>
          <a:stretch>
            <a:fillRect/>
          </a:stretch>
        </p:blipFill>
        <p:spPr>
          <a:xfrm>
            <a:off x="6777722" y="2075087"/>
            <a:ext cx="262151" cy="256054"/>
          </a:xfrm>
          <a:prstGeom prst="rect">
            <a:avLst/>
          </a:prstGeom>
        </p:spPr>
      </p:pic>
      <p:pic>
        <p:nvPicPr>
          <p:cNvPr id="23" name="6 Beskær"/>
          <p:cNvPicPr>
            <a:picLocks noChangeAspect="1"/>
          </p:cNvPicPr>
          <p:nvPr userDrawn="1"/>
        </p:nvPicPr>
        <p:blipFill>
          <a:blip r:embed="rId6"/>
          <a:stretch>
            <a:fillRect/>
          </a:stretch>
        </p:blipFill>
        <p:spPr>
          <a:xfrm>
            <a:off x="6758354" y="2748409"/>
            <a:ext cx="337400" cy="321707"/>
          </a:xfrm>
          <a:prstGeom prst="rect">
            <a:avLst/>
          </a:prstGeom>
        </p:spPr>
      </p:pic>
      <p:pic>
        <p:nvPicPr>
          <p:cNvPr id="2" name="7 Skalér billede"/>
          <p:cNvPicPr>
            <a:picLocks noChangeAspect="1"/>
          </p:cNvPicPr>
          <p:nvPr userDrawn="1"/>
        </p:nvPicPr>
        <p:blipFill>
          <a:blip r:embed="rId7"/>
          <a:stretch>
            <a:fillRect/>
          </a:stretch>
        </p:blipFill>
        <p:spPr>
          <a:xfrm>
            <a:off x="6736059" y="3242399"/>
            <a:ext cx="359695" cy="335309"/>
          </a:xfrm>
          <a:prstGeom prst="rect">
            <a:avLst/>
          </a:prstGeom>
        </p:spPr>
      </p:pic>
    </p:spTree>
    <p:extLst>
      <p:ext uri="{BB962C8B-B14F-4D97-AF65-F5344CB8AC3E}">
        <p14:creationId xmlns:p14="http://schemas.microsoft.com/office/powerpoint/2010/main" val="4130364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og indholdsobjek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lgn="l">
              <a:defRPr sz="4400">
                <a:latin typeface="Berlin Sans FB" panose="020E0602020502020306" pitchFamily="34" charset="0"/>
              </a:defRPr>
            </a:lvl1pPr>
          </a:lstStyle>
          <a:p>
            <a:r>
              <a:rPr lang="da-DK" dirty="0"/>
              <a:t>Klik for at redigere i master</a:t>
            </a:r>
          </a:p>
        </p:txBody>
      </p:sp>
      <p:sp>
        <p:nvSpPr>
          <p:cNvPr id="3" name="Pladsholder til indhold 2"/>
          <p:cNvSpPr>
            <a:spLocks noGrp="1"/>
          </p:cNvSpPr>
          <p:nvPr>
            <p:ph idx="1"/>
          </p:nvPr>
        </p:nvSpPr>
        <p:spPr>
          <a:xfrm>
            <a:off x="609600" y="1772816"/>
            <a:ext cx="10972800" cy="4353349"/>
          </a:xfr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0112544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a:t>
            </a:r>
          </a:p>
        </p:txBody>
      </p:sp>
      <p:sp>
        <p:nvSpPr>
          <p:cNvPr id="3" name="Pladsholder til indhold 2"/>
          <p:cNvSpPr>
            <a:spLocks noGrp="1"/>
          </p:cNvSpPr>
          <p:nvPr>
            <p:ph sz="half" idx="1"/>
          </p:nvPr>
        </p:nvSpPr>
        <p:spPr>
          <a:xfrm>
            <a:off x="608360" y="1772816"/>
            <a:ext cx="5384800" cy="4352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197600" y="1772816"/>
            <a:ext cx="5384800" cy="4352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935370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3200" b="1"/>
            </a:lvl1pPr>
            <a:lvl2pPr marL="609597" indent="0">
              <a:buNone/>
              <a:defRPr sz="2667" b="1"/>
            </a:lvl2pPr>
            <a:lvl3pPr marL="1219194" indent="0">
              <a:buNone/>
              <a:defRPr sz="2400" b="1"/>
            </a:lvl3pPr>
            <a:lvl4pPr marL="1828789" indent="0">
              <a:buNone/>
              <a:defRPr sz="2133" b="1"/>
            </a:lvl4pPr>
            <a:lvl5pPr marL="2438386" indent="0">
              <a:buNone/>
              <a:defRPr sz="2133" b="1"/>
            </a:lvl5pPr>
            <a:lvl6pPr marL="3047983" indent="0">
              <a:buNone/>
              <a:defRPr sz="2133" b="1"/>
            </a:lvl6pPr>
            <a:lvl7pPr marL="3657579" indent="0">
              <a:buNone/>
              <a:defRPr sz="2133" b="1"/>
            </a:lvl7pPr>
            <a:lvl8pPr marL="4267175" indent="0">
              <a:buNone/>
              <a:defRPr sz="2133" b="1"/>
            </a:lvl8pPr>
            <a:lvl9pPr marL="4876772" indent="0">
              <a:buNone/>
              <a:defRPr sz="2133" b="1"/>
            </a:lvl9pPr>
          </a:lstStyle>
          <a:p>
            <a:pPr lvl="0"/>
            <a:r>
              <a:rPr lang="da-DK" dirty="0"/>
              <a:t>Rediger typografien i masterens</a:t>
            </a:r>
          </a:p>
        </p:txBody>
      </p:sp>
      <p:sp>
        <p:nvSpPr>
          <p:cNvPr id="4" name="Pladsholder til indhold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6193367" y="1535113"/>
            <a:ext cx="5389034" cy="639762"/>
          </a:xfrm>
        </p:spPr>
        <p:txBody>
          <a:bodyPr anchor="b"/>
          <a:lstStyle>
            <a:lvl1pPr marL="0" indent="0">
              <a:buNone/>
              <a:defRPr sz="3200" b="1"/>
            </a:lvl1pPr>
            <a:lvl2pPr marL="609597" indent="0">
              <a:buNone/>
              <a:defRPr sz="2667" b="1"/>
            </a:lvl2pPr>
            <a:lvl3pPr marL="1219194" indent="0">
              <a:buNone/>
              <a:defRPr sz="2400" b="1"/>
            </a:lvl3pPr>
            <a:lvl4pPr marL="1828789" indent="0">
              <a:buNone/>
              <a:defRPr sz="2133" b="1"/>
            </a:lvl4pPr>
            <a:lvl5pPr marL="2438386" indent="0">
              <a:buNone/>
              <a:defRPr sz="2133" b="1"/>
            </a:lvl5pPr>
            <a:lvl6pPr marL="3047983" indent="0">
              <a:buNone/>
              <a:defRPr sz="2133" b="1"/>
            </a:lvl6pPr>
            <a:lvl7pPr marL="3657579" indent="0">
              <a:buNone/>
              <a:defRPr sz="2133" b="1"/>
            </a:lvl7pPr>
            <a:lvl8pPr marL="4267175" indent="0">
              <a:buNone/>
              <a:defRPr sz="2133" b="1"/>
            </a:lvl8pPr>
            <a:lvl9pPr marL="4876772" indent="0">
              <a:buNone/>
              <a:defRPr sz="2133" b="1"/>
            </a:lvl9pPr>
          </a:lstStyle>
          <a:p>
            <a:pPr lvl="0"/>
            <a:r>
              <a:rPr lang="da-DK"/>
              <a:t>Rediger typografien i masterens</a:t>
            </a:r>
          </a:p>
        </p:txBody>
      </p:sp>
      <p:sp>
        <p:nvSpPr>
          <p:cNvPr id="6" name="Pladsholder til indhold 5"/>
          <p:cNvSpPr>
            <a:spLocks noGrp="1"/>
          </p:cNvSpPr>
          <p:nvPr>
            <p:ph sz="quarter" idx="4"/>
          </p:nvPr>
        </p:nvSpPr>
        <p:spPr>
          <a:xfrm>
            <a:off x="6193367" y="2174875"/>
            <a:ext cx="5389034"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a:xfrm>
            <a:off x="609600" y="6356352"/>
            <a:ext cx="2844800" cy="365125"/>
          </a:xfrm>
          <a:prstGeom prst="rect">
            <a:avLst/>
          </a:prstGeom>
        </p:spPr>
        <p:txBody>
          <a:bodyPr/>
          <a:lstStyle/>
          <a:p>
            <a:endParaRPr lang="da-DK"/>
          </a:p>
        </p:txBody>
      </p:sp>
      <p:sp>
        <p:nvSpPr>
          <p:cNvPr id="8" name="Pladsholder til sidefod 7"/>
          <p:cNvSpPr>
            <a:spLocks noGrp="1"/>
          </p:cNvSpPr>
          <p:nvPr>
            <p:ph type="ftr" sz="quarter" idx="11"/>
          </p:nvPr>
        </p:nvSpPr>
        <p:spPr>
          <a:xfrm>
            <a:off x="4165600" y="6356352"/>
            <a:ext cx="3860800" cy="365125"/>
          </a:xfrm>
          <a:prstGeom prst="rect">
            <a:avLst/>
          </a:prstGeom>
        </p:spPr>
        <p:txBody>
          <a:bodyPr/>
          <a:lstStyle/>
          <a:p>
            <a:endParaRPr lang="da-DK"/>
          </a:p>
        </p:txBody>
      </p:sp>
      <p:sp>
        <p:nvSpPr>
          <p:cNvPr id="9" name="Pladsholder til diasnummer 8"/>
          <p:cNvSpPr>
            <a:spLocks noGrp="1"/>
          </p:cNvSpPr>
          <p:nvPr>
            <p:ph type="sldNum" sz="quarter" idx="12"/>
          </p:nvPr>
        </p:nvSpPr>
        <p:spPr>
          <a:xfrm>
            <a:off x="8737600" y="6356352"/>
            <a:ext cx="2844800" cy="365125"/>
          </a:xfrm>
          <a:prstGeom prst="rect">
            <a:avLst/>
          </a:prstGeom>
        </p:spPr>
        <p:txBody>
          <a:bodyPr/>
          <a:lstStyle/>
          <a:p>
            <a:fld id="{2EAAFA57-62D9-481F-83C0-B9B2E60BC68A}" type="slidenum">
              <a:rPr lang="da-DK" smtClean="0"/>
              <a:t>‹nr.›</a:t>
            </a:fld>
            <a:endParaRPr lang="da-DK"/>
          </a:p>
        </p:txBody>
      </p:sp>
    </p:spTree>
    <p:extLst>
      <p:ext uri="{BB962C8B-B14F-4D97-AF65-F5344CB8AC3E}">
        <p14:creationId xmlns:p14="http://schemas.microsoft.com/office/powerpoint/2010/main" val="37122628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1458750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Sammenligning">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0" y="0"/>
            <a:ext cx="12192000" cy="6858000"/>
          </a:xfrm>
        </p:spPr>
        <p:txBody>
          <a:bodyPr/>
          <a:lstStyle>
            <a:lvl1pPr marL="0" indent="0">
              <a:buNone/>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endParaRPr lang="da-DK" dirty="0"/>
          </a:p>
        </p:txBody>
      </p:sp>
    </p:spTree>
    <p:extLst>
      <p:ext uri="{BB962C8B-B14F-4D97-AF65-F5344CB8AC3E}">
        <p14:creationId xmlns:p14="http://schemas.microsoft.com/office/powerpoint/2010/main" val="17692246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62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Rectangle 22"/>
          <p:cNvSpPr>
            <a:spLocks noGrp="1" noChangeArrowheads="1"/>
          </p:cNvSpPr>
          <p:nvPr>
            <p:ph type="sldNum" sz="quarter" idx="10"/>
          </p:nvPr>
        </p:nvSpPr>
        <p:spPr>
          <a:ln/>
        </p:spPr>
        <p:txBody>
          <a:bodyPr/>
          <a:lstStyle>
            <a:lvl1pPr>
              <a:defRPr/>
            </a:lvl1pPr>
          </a:lstStyle>
          <a:p>
            <a:pPr>
              <a:defRPr/>
            </a:pPr>
            <a:fld id="{7CFB493D-B3DD-4A0A-92AD-0F412CB10A44}" type="slidenum">
              <a:rPr lang="en-US"/>
              <a:pPr>
                <a:defRPr/>
              </a:pPr>
              <a:t>‹nr.›</a:t>
            </a:fld>
            <a:endParaRPr lang="en-US" sz="800"/>
          </a:p>
        </p:txBody>
      </p:sp>
    </p:spTree>
    <p:extLst>
      <p:ext uri="{BB962C8B-B14F-4D97-AF65-F5344CB8AC3E}">
        <p14:creationId xmlns:p14="http://schemas.microsoft.com/office/powerpoint/2010/main" val="2818699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p:cNvSpPr>
            <a:spLocks noGrp="1"/>
          </p:cNvSpPr>
          <p:nvPr>
            <p:ph type="title"/>
          </p:nvPr>
        </p:nvSpPr>
        <p:spPr>
          <a:xfrm>
            <a:off x="659396" y="3032956"/>
            <a:ext cx="10873208" cy="792088"/>
          </a:xfrm>
        </p:spPr>
        <p:txBody>
          <a:bodyPr/>
          <a:lstStyle>
            <a:lvl1pPr>
              <a:defRPr baseline="0"/>
            </a:lvl1pPr>
          </a:lstStyle>
          <a:p>
            <a:r>
              <a:rPr lang="da-DK" dirty="0"/>
              <a:t>Klik for at redigere i master</a:t>
            </a:r>
          </a:p>
        </p:txBody>
      </p:sp>
    </p:spTree>
    <p:extLst>
      <p:ext uri="{BB962C8B-B14F-4D97-AF65-F5344CB8AC3E}">
        <p14:creationId xmlns:p14="http://schemas.microsoft.com/office/powerpoint/2010/main" val="867234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slide_genera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8411" y="4757326"/>
            <a:ext cx="10307595" cy="1086357"/>
          </a:xfrm>
        </p:spPr>
        <p:txBody>
          <a:bodyPr anchor="b"/>
          <a:lstStyle>
            <a:lvl1pPr algn="l">
              <a:defRPr sz="6000" cap="all" baseline="0">
                <a:solidFill>
                  <a:schemeClr val="bg1"/>
                </a:solidFill>
              </a:defRPr>
            </a:lvl1pPr>
          </a:lstStyle>
          <a:p>
            <a:r>
              <a:rPr lang="da-DK" dirty="0"/>
              <a:t>Skriv dit oplægs titel</a:t>
            </a:r>
            <a:endParaRPr lang="en-US" dirty="0"/>
          </a:p>
        </p:txBody>
      </p:sp>
      <p:sp>
        <p:nvSpPr>
          <p:cNvPr id="3" name="Subtitle 2"/>
          <p:cNvSpPr>
            <a:spLocks noGrp="1"/>
          </p:cNvSpPr>
          <p:nvPr>
            <p:ph type="subTitle" idx="1"/>
          </p:nvPr>
        </p:nvSpPr>
        <p:spPr>
          <a:xfrm>
            <a:off x="568411" y="5711031"/>
            <a:ext cx="9144000" cy="1655762"/>
          </a:xfrm>
        </p:spPr>
        <p:txBody>
          <a:bodyPr>
            <a:normAutofit/>
          </a:bodyPr>
          <a:lstStyle>
            <a:lvl1pPr marL="0" indent="0" algn="l">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endParaRPr lang="en-US" dirty="0"/>
          </a:p>
        </p:txBody>
      </p:sp>
      <p:sp>
        <p:nvSpPr>
          <p:cNvPr id="8" name="Pladsholder til dato 7"/>
          <p:cNvSpPr>
            <a:spLocks noGrp="1"/>
          </p:cNvSpPr>
          <p:nvPr>
            <p:ph type="dt" sz="half" idx="2"/>
          </p:nvPr>
        </p:nvSpPr>
        <p:spPr>
          <a:xfrm>
            <a:off x="561838" y="6356350"/>
            <a:ext cx="1449169" cy="365125"/>
          </a:xfrm>
          <a:prstGeom prst="rect">
            <a:avLst/>
          </a:prstGeom>
        </p:spPr>
        <p:txBody>
          <a:bodyPr vert="horz" lIns="91440" tIns="45720" rIns="91440" bIns="45720" rtlCol="0" anchor="ctr"/>
          <a:lstStyle>
            <a:lvl1pPr algn="l">
              <a:defRPr sz="1000" baseline="0">
                <a:solidFill>
                  <a:schemeClr val="bg1"/>
                </a:solidFill>
              </a:defRPr>
            </a:lvl1pPr>
          </a:lstStyle>
          <a:p>
            <a:fld id="{7EACC0E8-A4F4-5640-86B2-DC4C1492EE65}" type="datetimeFigureOut">
              <a:rPr lang="da-DK" smtClean="0"/>
              <a:pPr/>
              <a:t>14-01-2020</a:t>
            </a:fld>
            <a:endParaRPr lang="da-DK" dirty="0"/>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2411" y="5843683"/>
            <a:ext cx="2479588" cy="785202"/>
          </a:xfrm>
          <a:prstGeom prst="rect">
            <a:avLst/>
          </a:prstGeom>
        </p:spPr>
      </p:pic>
    </p:spTree>
    <p:extLst>
      <p:ext uri="{BB962C8B-B14F-4D97-AF65-F5344CB8AC3E}">
        <p14:creationId xmlns:p14="http://schemas.microsoft.com/office/powerpoint/2010/main" val="3552327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to the right">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461" y="0"/>
            <a:ext cx="4884539" cy="6858000"/>
          </a:xfrm>
          <a:prstGeom prst="rect">
            <a:avLst/>
          </a:prstGeom>
        </p:spPr>
      </p:pic>
      <p:sp>
        <p:nvSpPr>
          <p:cNvPr id="3" name="Content Placeholder 2"/>
          <p:cNvSpPr>
            <a:spLocks noGrp="1"/>
          </p:cNvSpPr>
          <p:nvPr>
            <p:ph idx="1"/>
          </p:nvPr>
        </p:nvSpPr>
        <p:spPr>
          <a:xfrm>
            <a:off x="838201" y="2127938"/>
            <a:ext cx="6172200" cy="40734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pic>
        <p:nvPicPr>
          <p:cNvPr id="13" name="Billed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2411" y="5843683"/>
            <a:ext cx="2479588" cy="785202"/>
          </a:xfrm>
          <a:prstGeom prst="rect">
            <a:avLst/>
          </a:prstGeom>
        </p:spPr>
      </p:pic>
      <p:sp>
        <p:nvSpPr>
          <p:cNvPr id="17" name="Slide Number Placeholder 5"/>
          <p:cNvSpPr>
            <a:spLocks noGrp="1"/>
          </p:cNvSpPr>
          <p:nvPr>
            <p:ph type="sldNum" sz="quarter" idx="4"/>
          </p:nvPr>
        </p:nvSpPr>
        <p:spPr>
          <a:xfrm>
            <a:off x="2224216" y="6356349"/>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pPr/>
              <a:t>‹nr.›</a:t>
            </a:fld>
            <a:endParaRPr lang="da-DK" dirty="0"/>
          </a:p>
        </p:txBody>
      </p:sp>
      <p:sp>
        <p:nvSpPr>
          <p:cNvPr id="18" name="Pladsholder til dato 7"/>
          <p:cNvSpPr>
            <a:spLocks noGrp="1"/>
          </p:cNvSpPr>
          <p:nvPr>
            <p:ph type="dt" sz="half" idx="2"/>
          </p:nvPr>
        </p:nvSpPr>
        <p:spPr>
          <a:xfrm>
            <a:off x="838200" y="6356350"/>
            <a:ext cx="11883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t>14-01-2020</a:t>
            </a:fld>
            <a:endParaRPr lang="da-DK" dirty="0"/>
          </a:p>
        </p:txBody>
      </p:sp>
      <p:sp>
        <p:nvSpPr>
          <p:cNvPr id="4" name="Titel 3"/>
          <p:cNvSpPr>
            <a:spLocks noGrp="1"/>
          </p:cNvSpPr>
          <p:nvPr>
            <p:ph type="title"/>
          </p:nvPr>
        </p:nvSpPr>
        <p:spPr>
          <a:xfrm>
            <a:off x="838201" y="728241"/>
            <a:ext cx="6172200" cy="1374880"/>
          </a:xfrm>
        </p:spPr>
        <p:txBody>
          <a:bodyPr/>
          <a:lstStyle/>
          <a:p>
            <a:r>
              <a:rPr lang="da-DK" dirty="0"/>
              <a:t>Klik for at redigere titeltypografien i masteren</a:t>
            </a:r>
          </a:p>
        </p:txBody>
      </p:sp>
    </p:spTree>
    <p:extLst>
      <p:ext uri="{BB962C8B-B14F-4D97-AF65-F5344CB8AC3E}">
        <p14:creationId xmlns:p14="http://schemas.microsoft.com/office/powerpoint/2010/main" val="19169148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ed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2127938"/>
            <a:ext cx="6172200" cy="40734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pic>
        <p:nvPicPr>
          <p:cNvPr id="13" name="Bille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2411" y="5843683"/>
            <a:ext cx="2479588" cy="785202"/>
          </a:xfrm>
          <a:prstGeom prst="rect">
            <a:avLst/>
          </a:prstGeom>
        </p:spPr>
      </p:pic>
      <p:sp>
        <p:nvSpPr>
          <p:cNvPr id="17" name="Slide Number Placeholder 5"/>
          <p:cNvSpPr>
            <a:spLocks noGrp="1"/>
          </p:cNvSpPr>
          <p:nvPr>
            <p:ph type="sldNum" sz="quarter" idx="4"/>
          </p:nvPr>
        </p:nvSpPr>
        <p:spPr>
          <a:xfrm>
            <a:off x="2224216" y="6356349"/>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pPr/>
              <a:t>‹nr.›</a:t>
            </a:fld>
            <a:endParaRPr lang="da-DK" dirty="0"/>
          </a:p>
        </p:txBody>
      </p:sp>
      <p:sp>
        <p:nvSpPr>
          <p:cNvPr id="18" name="Pladsholder til dato 7"/>
          <p:cNvSpPr>
            <a:spLocks noGrp="1"/>
          </p:cNvSpPr>
          <p:nvPr>
            <p:ph type="dt" sz="half" idx="2"/>
          </p:nvPr>
        </p:nvSpPr>
        <p:spPr>
          <a:xfrm>
            <a:off x="838200" y="6356350"/>
            <a:ext cx="11883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t>14-01-2020</a:t>
            </a:fld>
            <a:endParaRPr lang="da-DK" dirty="0"/>
          </a:p>
        </p:txBody>
      </p:sp>
      <p:sp>
        <p:nvSpPr>
          <p:cNvPr id="4" name="Titel 3"/>
          <p:cNvSpPr>
            <a:spLocks noGrp="1"/>
          </p:cNvSpPr>
          <p:nvPr>
            <p:ph type="title"/>
          </p:nvPr>
        </p:nvSpPr>
        <p:spPr>
          <a:xfrm>
            <a:off x="838201" y="728241"/>
            <a:ext cx="6172200" cy="1374880"/>
          </a:xfrm>
        </p:spPr>
        <p:txBody>
          <a:bodyPr/>
          <a:lstStyle/>
          <a:p>
            <a:r>
              <a:rPr lang="da-DK" dirty="0"/>
              <a:t>Klik for at redigere titeltypografien i masteren</a:t>
            </a:r>
          </a:p>
        </p:txBody>
      </p:sp>
      <p:sp>
        <p:nvSpPr>
          <p:cNvPr id="8" name="Rektangel 7"/>
          <p:cNvSpPr/>
          <p:nvPr userDrawn="1"/>
        </p:nvSpPr>
        <p:spPr>
          <a:xfrm>
            <a:off x="7367451" y="0"/>
            <a:ext cx="4824549" cy="6858000"/>
          </a:xfrm>
          <a:prstGeom prst="rect">
            <a:avLst/>
          </a:prstGeom>
          <a:solidFill>
            <a:srgbClr val="B01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72402" y="5843683"/>
            <a:ext cx="2479588" cy="785202"/>
          </a:xfrm>
          <a:prstGeom prst="rect">
            <a:avLst/>
          </a:prstGeom>
        </p:spPr>
      </p:pic>
      <p:sp>
        <p:nvSpPr>
          <p:cNvPr id="22" name="Pladsholder til tekst 21"/>
          <p:cNvSpPr>
            <a:spLocks noGrp="1"/>
          </p:cNvSpPr>
          <p:nvPr>
            <p:ph type="body" sz="quarter" idx="10"/>
          </p:nvPr>
        </p:nvSpPr>
        <p:spPr>
          <a:xfrm>
            <a:off x="7968343" y="2730500"/>
            <a:ext cx="3775166" cy="1815374"/>
          </a:xfrm>
        </p:spPr>
        <p:txBody>
          <a:bodyPr/>
          <a:lstStyle>
            <a:lvl1pPr algn="ctr">
              <a:defRPr baseline="0">
                <a:solidFill>
                  <a:schemeClr val="bg1"/>
                </a:solidFill>
              </a:defRPr>
            </a:lvl1pPr>
          </a:lstStyle>
          <a:p>
            <a:pPr lvl="0"/>
            <a:r>
              <a:rPr lang="da-DK" dirty="0"/>
              <a:t>Klik for at redigere teksttypografierne i masteren</a:t>
            </a:r>
          </a:p>
        </p:txBody>
      </p:sp>
    </p:spTree>
    <p:extLst>
      <p:ext uri="{BB962C8B-B14F-4D97-AF65-F5344CB8AC3E}">
        <p14:creationId xmlns:p14="http://schemas.microsoft.com/office/powerpoint/2010/main" val="3349774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ff black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2127936"/>
            <a:ext cx="6172200" cy="40734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pic>
        <p:nvPicPr>
          <p:cNvPr id="13" name="Bille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2411" y="5843683"/>
            <a:ext cx="2479588" cy="785202"/>
          </a:xfrm>
          <a:prstGeom prst="rect">
            <a:avLst/>
          </a:prstGeom>
        </p:spPr>
      </p:pic>
      <p:sp>
        <p:nvSpPr>
          <p:cNvPr id="17" name="Slide Number Placeholder 5"/>
          <p:cNvSpPr>
            <a:spLocks noGrp="1"/>
          </p:cNvSpPr>
          <p:nvPr>
            <p:ph type="sldNum" sz="quarter" idx="4"/>
          </p:nvPr>
        </p:nvSpPr>
        <p:spPr>
          <a:xfrm>
            <a:off x="2224216" y="6356349"/>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pPr/>
              <a:t>‹nr.›</a:t>
            </a:fld>
            <a:endParaRPr lang="da-DK" dirty="0"/>
          </a:p>
        </p:txBody>
      </p:sp>
      <p:sp>
        <p:nvSpPr>
          <p:cNvPr id="18" name="Pladsholder til dato 7"/>
          <p:cNvSpPr>
            <a:spLocks noGrp="1"/>
          </p:cNvSpPr>
          <p:nvPr>
            <p:ph type="dt" sz="half" idx="2"/>
          </p:nvPr>
        </p:nvSpPr>
        <p:spPr>
          <a:xfrm>
            <a:off x="838200" y="6356350"/>
            <a:ext cx="11883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t>14-01-2020</a:t>
            </a:fld>
            <a:endParaRPr lang="da-DK" dirty="0"/>
          </a:p>
        </p:txBody>
      </p:sp>
      <p:sp>
        <p:nvSpPr>
          <p:cNvPr id="4" name="Titel 3"/>
          <p:cNvSpPr>
            <a:spLocks noGrp="1"/>
          </p:cNvSpPr>
          <p:nvPr>
            <p:ph type="title"/>
          </p:nvPr>
        </p:nvSpPr>
        <p:spPr>
          <a:xfrm>
            <a:off x="838201" y="728241"/>
            <a:ext cx="6172200" cy="1374880"/>
          </a:xfrm>
        </p:spPr>
        <p:txBody>
          <a:bodyPr/>
          <a:lstStyle/>
          <a:p>
            <a:r>
              <a:rPr lang="da-DK" dirty="0"/>
              <a:t>Klik for at redigere titeltypografien i masteren</a:t>
            </a:r>
          </a:p>
        </p:txBody>
      </p:sp>
      <p:sp>
        <p:nvSpPr>
          <p:cNvPr id="8" name="Rektangel 7"/>
          <p:cNvSpPr/>
          <p:nvPr userDrawn="1"/>
        </p:nvSpPr>
        <p:spPr>
          <a:xfrm>
            <a:off x="7367451" y="0"/>
            <a:ext cx="48245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72402" y="5843683"/>
            <a:ext cx="2479588" cy="785202"/>
          </a:xfrm>
          <a:prstGeom prst="rect">
            <a:avLst/>
          </a:prstGeom>
        </p:spPr>
      </p:pic>
      <p:sp>
        <p:nvSpPr>
          <p:cNvPr id="11" name="Pladsholder til tekst 21"/>
          <p:cNvSpPr>
            <a:spLocks noGrp="1"/>
          </p:cNvSpPr>
          <p:nvPr>
            <p:ph type="body" sz="quarter" idx="10"/>
          </p:nvPr>
        </p:nvSpPr>
        <p:spPr>
          <a:xfrm>
            <a:off x="7968343" y="2730500"/>
            <a:ext cx="3775166" cy="1815374"/>
          </a:xfrm>
        </p:spPr>
        <p:txBody>
          <a:bodyPr/>
          <a:lstStyle>
            <a:lvl1pPr algn="ctr">
              <a:defRPr baseline="0">
                <a:solidFill>
                  <a:schemeClr val="bg1"/>
                </a:solidFill>
              </a:defRPr>
            </a:lvl1pPr>
          </a:lstStyle>
          <a:p>
            <a:pPr lvl="0"/>
            <a:r>
              <a:rPr lang="da-DK" dirty="0"/>
              <a:t>Klik for at redigere teksttypografierne i masteren</a:t>
            </a:r>
          </a:p>
        </p:txBody>
      </p:sp>
    </p:spTree>
    <p:extLst>
      <p:ext uri="{BB962C8B-B14F-4D97-AF65-F5344CB8AC3E}">
        <p14:creationId xmlns:p14="http://schemas.microsoft.com/office/powerpoint/2010/main" val="2620134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da-DK" dirty="0"/>
              <a:t>Skriv en overskrift her</a:t>
            </a:r>
            <a:endParaRPr lang="en-US" dirty="0"/>
          </a:p>
        </p:txBody>
      </p:sp>
      <p:sp>
        <p:nvSpPr>
          <p:cNvPr id="3" name="Content Placeholder 2"/>
          <p:cNvSpPr>
            <a:spLocks noGrp="1"/>
          </p:cNvSpPr>
          <p:nvPr>
            <p:ph idx="1"/>
          </p:nvPr>
        </p:nvSpPr>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7" name="Slide Number Placeholder 5"/>
          <p:cNvSpPr>
            <a:spLocks noGrp="1"/>
          </p:cNvSpPr>
          <p:nvPr>
            <p:ph type="sldNum" sz="quarter" idx="4"/>
          </p:nvPr>
        </p:nvSpPr>
        <p:spPr>
          <a:xfrm>
            <a:off x="2224216" y="6356349"/>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pPr/>
              <a:t>‹nr.›</a:t>
            </a:fld>
            <a:endParaRPr lang="da-DK" dirty="0"/>
          </a:p>
        </p:txBody>
      </p:sp>
      <p:sp>
        <p:nvSpPr>
          <p:cNvPr id="8" name="Pladsholder til dato 7"/>
          <p:cNvSpPr>
            <a:spLocks noGrp="1"/>
          </p:cNvSpPr>
          <p:nvPr>
            <p:ph type="dt" sz="half" idx="2"/>
          </p:nvPr>
        </p:nvSpPr>
        <p:spPr>
          <a:xfrm>
            <a:off x="838200" y="6356350"/>
            <a:ext cx="11883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t>14-01-2020</a:t>
            </a:fld>
            <a:endParaRPr lang="da-DK" dirty="0"/>
          </a:p>
        </p:txBody>
      </p:sp>
    </p:spTree>
    <p:extLst>
      <p:ext uri="{BB962C8B-B14F-4D97-AF65-F5344CB8AC3E}">
        <p14:creationId xmlns:p14="http://schemas.microsoft.com/office/powerpoint/2010/main" val="34449918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column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Klik for at redigere titeltypografien i masteren</a:t>
            </a:r>
            <a:endParaRPr lang="en-US" dirty="0"/>
          </a:p>
        </p:txBody>
      </p:sp>
      <p:sp>
        <p:nvSpPr>
          <p:cNvPr id="3" name="Content Placeholder 2"/>
          <p:cNvSpPr>
            <a:spLocks noGrp="1"/>
          </p:cNvSpPr>
          <p:nvPr>
            <p:ph sz="half" idx="1"/>
          </p:nvPr>
        </p:nvSpPr>
        <p:spPr>
          <a:xfrm>
            <a:off x="838200" y="2187574"/>
            <a:ext cx="5181600"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Content Placeholder 3"/>
          <p:cNvSpPr>
            <a:spLocks noGrp="1"/>
          </p:cNvSpPr>
          <p:nvPr>
            <p:ph sz="half" idx="2"/>
          </p:nvPr>
        </p:nvSpPr>
        <p:spPr>
          <a:xfrm>
            <a:off x="6172200" y="2187574"/>
            <a:ext cx="5181600" cy="4351338"/>
          </a:xfrm>
        </p:spPr>
        <p:txBody>
          <a:bodyPr/>
          <a:lstStyle/>
          <a:p>
            <a:pPr lvl="0"/>
            <a:r>
              <a:rPr lang="da-DK"/>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8" name="Slide Number Placeholder 5"/>
          <p:cNvSpPr>
            <a:spLocks noGrp="1"/>
          </p:cNvSpPr>
          <p:nvPr>
            <p:ph type="sldNum" sz="quarter" idx="4"/>
          </p:nvPr>
        </p:nvSpPr>
        <p:spPr>
          <a:xfrm>
            <a:off x="2224216" y="6356349"/>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pPr/>
              <a:t>‹nr.›</a:t>
            </a:fld>
            <a:endParaRPr lang="da-DK" dirty="0"/>
          </a:p>
        </p:txBody>
      </p:sp>
      <p:sp>
        <p:nvSpPr>
          <p:cNvPr id="9" name="Pladsholder til dato 7"/>
          <p:cNvSpPr>
            <a:spLocks noGrp="1"/>
          </p:cNvSpPr>
          <p:nvPr>
            <p:ph type="dt" sz="half" idx="10"/>
          </p:nvPr>
        </p:nvSpPr>
        <p:spPr>
          <a:xfrm>
            <a:off x="838200" y="6356350"/>
            <a:ext cx="11883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t>14-01-2020</a:t>
            </a:fld>
            <a:endParaRPr lang="da-DK" dirty="0"/>
          </a:p>
        </p:txBody>
      </p:sp>
    </p:spTree>
    <p:extLst>
      <p:ext uri="{BB962C8B-B14F-4D97-AF65-F5344CB8AC3E}">
        <p14:creationId xmlns:p14="http://schemas.microsoft.com/office/powerpoint/2010/main" val="369870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525439"/>
            <a:ext cx="10515600" cy="1325563"/>
          </a:xfrm>
        </p:spPr>
        <p:txBody>
          <a:bodyPr/>
          <a:lstStyle>
            <a:lvl1pPr algn="ctr">
              <a:defRPr b="0" i="1" baseline="0"/>
            </a:lvl1pPr>
          </a:lstStyle>
          <a:p>
            <a:r>
              <a:rPr lang="da-DK" dirty="0"/>
              <a:t>”Hvis der er behov for at skrive</a:t>
            </a:r>
            <a:br>
              <a:rPr lang="da-DK" dirty="0"/>
            </a:br>
            <a:r>
              <a:rPr lang="da-DK" dirty="0"/>
              <a:t>et enkelt citat”</a:t>
            </a:r>
            <a:endParaRPr lang="en-US" dirty="0"/>
          </a:p>
        </p:txBody>
      </p:sp>
      <p:sp>
        <p:nvSpPr>
          <p:cNvPr id="7" name="Slide Number Placeholder 5"/>
          <p:cNvSpPr>
            <a:spLocks noGrp="1"/>
          </p:cNvSpPr>
          <p:nvPr>
            <p:ph type="sldNum" sz="quarter" idx="4"/>
          </p:nvPr>
        </p:nvSpPr>
        <p:spPr>
          <a:xfrm>
            <a:off x="2224216" y="6356349"/>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pPr/>
              <a:t>‹nr.›</a:t>
            </a:fld>
            <a:endParaRPr lang="da-DK" dirty="0"/>
          </a:p>
        </p:txBody>
      </p:sp>
      <p:sp>
        <p:nvSpPr>
          <p:cNvPr id="8" name="Pladsholder til dato 7"/>
          <p:cNvSpPr>
            <a:spLocks noGrp="1"/>
          </p:cNvSpPr>
          <p:nvPr>
            <p:ph type="dt" sz="half" idx="2"/>
          </p:nvPr>
        </p:nvSpPr>
        <p:spPr>
          <a:xfrm>
            <a:off x="838200" y="6356350"/>
            <a:ext cx="11883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t>14-01-2020</a:t>
            </a:fld>
            <a:endParaRPr lang="da-DK" dirty="0"/>
          </a:p>
        </p:txBody>
      </p:sp>
    </p:spTree>
    <p:extLst>
      <p:ext uri="{BB962C8B-B14F-4D97-AF65-F5344CB8AC3E}">
        <p14:creationId xmlns:p14="http://schemas.microsoft.com/office/powerpoint/2010/main" val="24453954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a:stretch>
            <a:fillRect/>
          </a:stretch>
        </p:blipFill>
        <p:spPr>
          <a:xfrm>
            <a:off x="0" y="-1037546"/>
            <a:ext cx="12266874" cy="8164286"/>
          </a:xfrm>
          <a:prstGeom prst="rect">
            <a:avLst/>
          </a:prstGeom>
        </p:spPr>
      </p:pic>
      <p:sp>
        <p:nvSpPr>
          <p:cNvPr id="7" name="Slide Number Placeholder 5"/>
          <p:cNvSpPr>
            <a:spLocks noGrp="1"/>
          </p:cNvSpPr>
          <p:nvPr>
            <p:ph type="sldNum" sz="quarter" idx="4"/>
          </p:nvPr>
        </p:nvSpPr>
        <p:spPr>
          <a:xfrm>
            <a:off x="2224216" y="6356349"/>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pPr/>
              <a:t>‹nr.›</a:t>
            </a:fld>
            <a:endParaRPr lang="da-DK" dirty="0"/>
          </a:p>
        </p:txBody>
      </p:sp>
      <p:sp>
        <p:nvSpPr>
          <p:cNvPr id="8" name="Pladsholder til dato 7"/>
          <p:cNvSpPr>
            <a:spLocks noGrp="1"/>
          </p:cNvSpPr>
          <p:nvPr>
            <p:ph type="dt" sz="half" idx="2"/>
          </p:nvPr>
        </p:nvSpPr>
        <p:spPr>
          <a:xfrm>
            <a:off x="838200" y="6356350"/>
            <a:ext cx="11883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t>14-01-2020</a:t>
            </a:fld>
            <a:endParaRPr lang="da-DK" dirty="0"/>
          </a:p>
        </p:txBody>
      </p:sp>
      <p:pic>
        <p:nvPicPr>
          <p:cNvPr id="6" name="Billed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2411" y="5843683"/>
            <a:ext cx="2479588" cy="785202"/>
          </a:xfrm>
          <a:prstGeom prst="rect">
            <a:avLst/>
          </a:prstGeom>
        </p:spPr>
      </p:pic>
    </p:spTree>
    <p:extLst>
      <p:ext uri="{BB962C8B-B14F-4D97-AF65-F5344CB8AC3E}">
        <p14:creationId xmlns:p14="http://schemas.microsoft.com/office/powerpoint/2010/main" val="18775581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umn with subheader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8200" y="2147890"/>
            <a:ext cx="5157787" cy="823912"/>
          </a:xfrm>
        </p:spPr>
        <p:txBody>
          <a:bodyPr anchor="b"/>
          <a:lstStyle>
            <a:lvl1pPr marL="0" indent="0">
              <a:buNone/>
              <a:defRPr sz="2400" b="1" i="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Underoverskrift</a:t>
            </a:r>
          </a:p>
        </p:txBody>
      </p:sp>
      <p:sp>
        <p:nvSpPr>
          <p:cNvPr id="4" name="Content Placeholder 3"/>
          <p:cNvSpPr>
            <a:spLocks noGrp="1"/>
          </p:cNvSpPr>
          <p:nvPr>
            <p:ph sz="half" idx="2"/>
          </p:nvPr>
        </p:nvSpPr>
        <p:spPr>
          <a:xfrm>
            <a:off x="838200" y="2971802"/>
            <a:ext cx="5157787" cy="3684588"/>
          </a:xfrm>
        </p:spPr>
        <p:txBody>
          <a:bodyPr/>
          <a:lstStyle>
            <a:lvl1pPr>
              <a:buClr>
                <a:schemeClr val="accent1"/>
              </a:buClr>
              <a:defRPr/>
            </a:lvl1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5" name="Text Placeholder 4"/>
          <p:cNvSpPr>
            <a:spLocks noGrp="1"/>
          </p:cNvSpPr>
          <p:nvPr>
            <p:ph type="body" sz="quarter" idx="3" hasCustomPrompt="1"/>
          </p:nvPr>
        </p:nvSpPr>
        <p:spPr>
          <a:xfrm>
            <a:off x="6170612" y="2147890"/>
            <a:ext cx="5183188" cy="823912"/>
          </a:xfrm>
        </p:spPr>
        <p:txBody>
          <a:bodyPr anchor="b"/>
          <a:lstStyle>
            <a:lvl1pPr marL="0" indent="0">
              <a:buNone/>
              <a:defRPr sz="2400" b="1" i="0" cap="all" baseline="0">
                <a:solidFill>
                  <a:schemeClr val="bg2">
                    <a:lumMod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Underoverskrift</a:t>
            </a:r>
          </a:p>
        </p:txBody>
      </p:sp>
      <p:sp>
        <p:nvSpPr>
          <p:cNvPr id="6" name="Content Placeholder 5"/>
          <p:cNvSpPr>
            <a:spLocks noGrp="1"/>
          </p:cNvSpPr>
          <p:nvPr>
            <p:ph sz="quarter" idx="4"/>
          </p:nvPr>
        </p:nvSpPr>
        <p:spPr>
          <a:xfrm>
            <a:off x="6170612" y="2971802"/>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0" name="Title 1"/>
          <p:cNvSpPr>
            <a:spLocks noGrp="1"/>
          </p:cNvSpPr>
          <p:nvPr>
            <p:ph type="title"/>
          </p:nvPr>
        </p:nvSpPr>
        <p:spPr>
          <a:xfrm>
            <a:off x="838200" y="735827"/>
            <a:ext cx="10515600" cy="1325563"/>
          </a:xfrm>
        </p:spPr>
        <p:txBody>
          <a:bodyPr/>
          <a:lstStyle/>
          <a:p>
            <a:r>
              <a:rPr lang="da-DK" dirty="0"/>
              <a:t>Klik for at redigere titeltypografien i masteren</a:t>
            </a:r>
            <a:endParaRPr lang="en-US" dirty="0"/>
          </a:p>
        </p:txBody>
      </p:sp>
      <p:sp>
        <p:nvSpPr>
          <p:cNvPr id="11" name="Slide Number Placeholder 5"/>
          <p:cNvSpPr>
            <a:spLocks noGrp="1"/>
          </p:cNvSpPr>
          <p:nvPr>
            <p:ph type="sldNum" sz="quarter" idx="10"/>
          </p:nvPr>
        </p:nvSpPr>
        <p:spPr>
          <a:xfrm>
            <a:off x="2224216" y="6356349"/>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pPr/>
              <a:t>‹nr.›</a:t>
            </a:fld>
            <a:endParaRPr lang="da-DK" dirty="0"/>
          </a:p>
        </p:txBody>
      </p:sp>
      <p:sp>
        <p:nvSpPr>
          <p:cNvPr id="12" name="Pladsholder til dato 7"/>
          <p:cNvSpPr>
            <a:spLocks noGrp="1"/>
          </p:cNvSpPr>
          <p:nvPr>
            <p:ph type="dt" sz="half" idx="11"/>
          </p:nvPr>
        </p:nvSpPr>
        <p:spPr>
          <a:xfrm>
            <a:off x="838200" y="6356350"/>
            <a:ext cx="11883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t>14-01-2020</a:t>
            </a:fld>
            <a:endParaRPr lang="da-DK" dirty="0"/>
          </a:p>
        </p:txBody>
      </p:sp>
    </p:spTree>
    <p:extLst>
      <p:ext uri="{BB962C8B-B14F-4D97-AF65-F5344CB8AC3E}">
        <p14:creationId xmlns:p14="http://schemas.microsoft.com/office/powerpoint/2010/main" val="819778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22"/>
          <p:cNvSpPr>
            <a:spLocks noGrp="1" noChangeArrowheads="1"/>
          </p:cNvSpPr>
          <p:nvPr>
            <p:ph type="sldNum" sz="quarter" idx="10"/>
          </p:nvPr>
        </p:nvSpPr>
        <p:spPr>
          <a:ln/>
        </p:spPr>
        <p:txBody>
          <a:bodyPr/>
          <a:lstStyle>
            <a:lvl1pPr>
              <a:defRPr/>
            </a:lvl1pPr>
          </a:lstStyle>
          <a:p>
            <a:pPr>
              <a:defRPr/>
            </a:pPr>
            <a:fld id="{AD3BA564-C08A-4F81-86CC-A42F6A5D672C}" type="slidenum">
              <a:rPr lang="en-US"/>
              <a:pPr>
                <a:defRPr/>
              </a:pPr>
              <a:t>‹nr.›</a:t>
            </a:fld>
            <a:endParaRPr lang="en-US" sz="800"/>
          </a:p>
        </p:txBody>
      </p:sp>
    </p:spTree>
    <p:extLst>
      <p:ext uri="{BB962C8B-B14F-4D97-AF65-F5344CB8AC3E}">
        <p14:creationId xmlns:p14="http://schemas.microsoft.com/office/powerpoint/2010/main" val="1437642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 column without logo">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8200" y="2147890"/>
            <a:ext cx="5157787" cy="823912"/>
          </a:xfrm>
        </p:spPr>
        <p:txBody>
          <a:bodyPr anchor="b"/>
          <a:lstStyle>
            <a:lvl1pPr marL="0" indent="0">
              <a:buNone/>
              <a:defRPr sz="2400" b="1" i="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Underoverskrift</a:t>
            </a:r>
          </a:p>
        </p:txBody>
      </p:sp>
      <p:sp>
        <p:nvSpPr>
          <p:cNvPr id="4" name="Content Placeholder 3"/>
          <p:cNvSpPr>
            <a:spLocks noGrp="1"/>
          </p:cNvSpPr>
          <p:nvPr>
            <p:ph sz="half" idx="2"/>
          </p:nvPr>
        </p:nvSpPr>
        <p:spPr>
          <a:xfrm>
            <a:off x="838200" y="2971802"/>
            <a:ext cx="5157787" cy="3684588"/>
          </a:xfrm>
        </p:spPr>
        <p:txBody>
          <a:bodyPr/>
          <a:lstStyle>
            <a:lvl1pPr>
              <a:buClr>
                <a:schemeClr val="accent1"/>
              </a:buClr>
              <a:defRPr/>
            </a:lvl1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5" name="Text Placeholder 4"/>
          <p:cNvSpPr>
            <a:spLocks noGrp="1"/>
          </p:cNvSpPr>
          <p:nvPr>
            <p:ph type="body" sz="quarter" idx="3" hasCustomPrompt="1"/>
          </p:nvPr>
        </p:nvSpPr>
        <p:spPr>
          <a:xfrm>
            <a:off x="6170612" y="2147890"/>
            <a:ext cx="5183188" cy="823912"/>
          </a:xfrm>
        </p:spPr>
        <p:txBody>
          <a:bodyPr anchor="b"/>
          <a:lstStyle>
            <a:lvl1pPr marL="0" indent="0">
              <a:buNone/>
              <a:defRPr sz="2400" b="1" i="0" cap="all" baseline="0">
                <a:solidFill>
                  <a:schemeClr val="bg2">
                    <a:lumMod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Underoverskrift</a:t>
            </a:r>
          </a:p>
        </p:txBody>
      </p:sp>
      <p:sp>
        <p:nvSpPr>
          <p:cNvPr id="6" name="Content Placeholder 5"/>
          <p:cNvSpPr>
            <a:spLocks noGrp="1"/>
          </p:cNvSpPr>
          <p:nvPr>
            <p:ph sz="quarter" idx="4"/>
          </p:nvPr>
        </p:nvSpPr>
        <p:spPr>
          <a:xfrm>
            <a:off x="6170612" y="2971802"/>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0" name="Title 1"/>
          <p:cNvSpPr>
            <a:spLocks noGrp="1"/>
          </p:cNvSpPr>
          <p:nvPr>
            <p:ph type="title"/>
          </p:nvPr>
        </p:nvSpPr>
        <p:spPr>
          <a:xfrm>
            <a:off x="838200" y="735827"/>
            <a:ext cx="10515600" cy="1325563"/>
          </a:xfrm>
        </p:spPr>
        <p:txBody>
          <a:bodyPr/>
          <a:lstStyle/>
          <a:p>
            <a:r>
              <a:rPr lang="da-DK" dirty="0"/>
              <a:t>Klik for at redigere titeltypografien i masteren</a:t>
            </a:r>
            <a:endParaRPr lang="en-US" dirty="0"/>
          </a:p>
        </p:txBody>
      </p:sp>
      <p:sp>
        <p:nvSpPr>
          <p:cNvPr id="11" name="Slide Number Placeholder 5"/>
          <p:cNvSpPr>
            <a:spLocks noGrp="1"/>
          </p:cNvSpPr>
          <p:nvPr>
            <p:ph type="sldNum" sz="quarter" idx="10"/>
          </p:nvPr>
        </p:nvSpPr>
        <p:spPr>
          <a:xfrm>
            <a:off x="2224216" y="6356349"/>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pPr/>
              <a:t>‹nr.›</a:t>
            </a:fld>
            <a:endParaRPr lang="da-DK" dirty="0"/>
          </a:p>
        </p:txBody>
      </p:sp>
      <p:sp>
        <p:nvSpPr>
          <p:cNvPr id="12" name="Pladsholder til dato 7"/>
          <p:cNvSpPr>
            <a:spLocks noGrp="1"/>
          </p:cNvSpPr>
          <p:nvPr>
            <p:ph type="dt" sz="half" idx="11"/>
          </p:nvPr>
        </p:nvSpPr>
        <p:spPr>
          <a:xfrm>
            <a:off x="838200" y="6356350"/>
            <a:ext cx="11883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t>14-01-2020</a:t>
            </a:fld>
            <a:endParaRPr lang="da-DK" dirty="0"/>
          </a:p>
        </p:txBody>
      </p:sp>
    </p:spTree>
    <p:extLst>
      <p:ext uri="{BB962C8B-B14F-4D97-AF65-F5344CB8AC3E}">
        <p14:creationId xmlns:p14="http://schemas.microsoft.com/office/powerpoint/2010/main" val="10168715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6" name="Slide Number Placeholder 5"/>
          <p:cNvSpPr>
            <a:spLocks noGrp="1"/>
          </p:cNvSpPr>
          <p:nvPr>
            <p:ph type="sldNum" sz="quarter" idx="4"/>
          </p:nvPr>
        </p:nvSpPr>
        <p:spPr>
          <a:xfrm>
            <a:off x="2224216" y="6356349"/>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pPr/>
              <a:t>‹nr.›</a:t>
            </a:fld>
            <a:endParaRPr lang="da-DK" dirty="0"/>
          </a:p>
        </p:txBody>
      </p:sp>
      <p:sp>
        <p:nvSpPr>
          <p:cNvPr id="7" name="Pladsholder til dato 7"/>
          <p:cNvSpPr>
            <a:spLocks noGrp="1"/>
          </p:cNvSpPr>
          <p:nvPr>
            <p:ph type="dt" sz="half" idx="2"/>
          </p:nvPr>
        </p:nvSpPr>
        <p:spPr>
          <a:xfrm>
            <a:off x="838200" y="6356350"/>
            <a:ext cx="11883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t>14-01-2020</a:t>
            </a:fld>
            <a:endParaRPr lang="da-DK" dirty="0"/>
          </a:p>
        </p:txBody>
      </p:sp>
    </p:spTree>
    <p:extLst>
      <p:ext uri="{BB962C8B-B14F-4D97-AF65-F5344CB8AC3E}">
        <p14:creationId xmlns:p14="http://schemas.microsoft.com/office/powerpoint/2010/main" val="1602417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Rectangle 22"/>
          <p:cNvSpPr>
            <a:spLocks noGrp="1" noChangeArrowheads="1"/>
          </p:cNvSpPr>
          <p:nvPr>
            <p:ph type="sldNum" sz="quarter" idx="10"/>
          </p:nvPr>
        </p:nvSpPr>
        <p:spPr>
          <a:ln/>
        </p:spPr>
        <p:txBody>
          <a:bodyPr/>
          <a:lstStyle>
            <a:lvl1pPr>
              <a:defRPr/>
            </a:lvl1pPr>
          </a:lstStyle>
          <a:p>
            <a:pPr>
              <a:defRPr/>
            </a:pPr>
            <a:fld id="{799AA2DB-DF95-4150-B0BE-82F81E815DBA}" type="slidenum">
              <a:rPr lang="en-US"/>
              <a:pPr>
                <a:defRPr/>
              </a:pPr>
              <a:t>‹nr.›</a:t>
            </a:fld>
            <a:endParaRPr lang="en-US" sz="800"/>
          </a:p>
        </p:txBody>
      </p:sp>
    </p:spTree>
    <p:extLst>
      <p:ext uri="{BB962C8B-B14F-4D97-AF65-F5344CB8AC3E}">
        <p14:creationId xmlns:p14="http://schemas.microsoft.com/office/powerpoint/2010/main" val="3269473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a:t>Klik på ikonet for at tilføje et billede</a:t>
            </a:r>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Rectangle 22"/>
          <p:cNvSpPr>
            <a:spLocks noGrp="1" noChangeArrowheads="1"/>
          </p:cNvSpPr>
          <p:nvPr>
            <p:ph type="sldNum" sz="quarter" idx="10"/>
          </p:nvPr>
        </p:nvSpPr>
        <p:spPr>
          <a:ln/>
        </p:spPr>
        <p:txBody>
          <a:bodyPr/>
          <a:lstStyle>
            <a:lvl1pPr>
              <a:defRPr/>
            </a:lvl1pPr>
          </a:lstStyle>
          <a:p>
            <a:pPr>
              <a:defRPr/>
            </a:pPr>
            <a:fld id="{89542175-29F8-41EC-A233-D2422649CB33}" type="slidenum">
              <a:rPr lang="en-US"/>
              <a:pPr>
                <a:defRPr/>
              </a:pPr>
              <a:t>‹nr.›</a:t>
            </a:fld>
            <a:endParaRPr lang="en-US" sz="800"/>
          </a:p>
        </p:txBody>
      </p:sp>
    </p:spTree>
    <p:extLst>
      <p:ext uri="{BB962C8B-B14F-4D97-AF65-F5344CB8AC3E}">
        <p14:creationId xmlns:p14="http://schemas.microsoft.com/office/powerpoint/2010/main" val="3156549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3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2.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3"/>
          </a:fgClr>
          <a:bgClr>
            <a:schemeClr val="accent3"/>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5715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t>Klik for at redigere i master</a:t>
            </a:r>
            <a:endParaRPr lang="en-US"/>
          </a:p>
        </p:txBody>
      </p:sp>
      <p:sp>
        <p:nvSpPr>
          <p:cNvPr id="1027" name="Rectangle 3"/>
          <p:cNvSpPr>
            <a:spLocks noGrp="1" noChangeArrowheads="1"/>
          </p:cNvSpPr>
          <p:nvPr>
            <p:ph type="body" idx="1"/>
          </p:nvPr>
        </p:nvSpPr>
        <p:spPr bwMode="auto">
          <a:xfrm>
            <a:off x="1422400" y="2057400"/>
            <a:ext cx="103632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pic>
        <p:nvPicPr>
          <p:cNvPr id="1028" name="Picture 18" descr="Logotype_only_green"/>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4800" y="6400800"/>
            <a:ext cx="11176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9" descr="Logo_trademark_green"/>
          <p:cNvPicPr>
            <a:picLocks noChangeAspect="1" noChangeArrowheads="1"/>
          </p:cNvPicPr>
          <p:nvPr userDrawn="1"/>
        </p:nvPicPr>
        <p:blipFill>
          <a:blip r:embed="rId14">
            <a:extLst>
              <a:ext uri="{28A0092B-C50C-407E-A947-70E740481C1C}">
                <a14:useLocalDpi xmlns:a14="http://schemas.microsoft.com/office/drawing/2010/main" val="0"/>
              </a:ext>
            </a:extLst>
          </a:blip>
          <a:srcRect l="50000"/>
          <a:stretch>
            <a:fillRect/>
          </a:stretch>
        </p:blipFill>
        <p:spPr bwMode="auto">
          <a:xfrm>
            <a:off x="0" y="190500"/>
            <a:ext cx="110066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20"/>
          <p:cNvSpPr>
            <a:spLocks noChangeShapeType="1"/>
          </p:cNvSpPr>
          <p:nvPr userDrawn="1"/>
        </p:nvSpPr>
        <p:spPr bwMode="auto">
          <a:xfrm>
            <a:off x="304800" y="6248400"/>
            <a:ext cx="11480800" cy="1588"/>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da-DK" sz="2400"/>
          </a:p>
        </p:txBody>
      </p:sp>
      <p:sp>
        <p:nvSpPr>
          <p:cNvPr id="1046" name="Rectangle 22"/>
          <p:cNvSpPr>
            <a:spLocks noGrp="1" noChangeArrowheads="1"/>
          </p:cNvSpPr>
          <p:nvPr>
            <p:ph type="sldNum" sz="quarter" idx="4"/>
          </p:nvPr>
        </p:nvSpPr>
        <p:spPr bwMode="auto">
          <a:xfrm>
            <a:off x="9245600" y="6400800"/>
            <a:ext cx="2540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0" bIns="45720" numCol="1" anchor="t" anchorCtr="0" compatLnSpc="1">
            <a:prstTxWarp prst="textNoShape">
              <a:avLst/>
            </a:prstTxWarp>
          </a:bodyPr>
          <a:lstStyle>
            <a:lvl1pPr algn="r">
              <a:defRPr sz="1000" smtClean="0">
                <a:latin typeface="+mn-lt"/>
              </a:defRPr>
            </a:lvl1pPr>
          </a:lstStyle>
          <a:p>
            <a:pPr>
              <a:defRPr/>
            </a:pPr>
            <a:fld id="{190E3308-1F4D-4D06-9AFE-AEBC0167F04F}" type="slidenum">
              <a:rPr lang="en-US"/>
              <a:pPr>
                <a:defRPr/>
              </a:pPr>
              <a:t>‹nr.›</a:t>
            </a:fld>
            <a:endParaRPr lang="en-US" sz="800"/>
          </a:p>
        </p:txBody>
      </p:sp>
    </p:spTree>
  </p:cSld>
  <p:clrMap bg1="lt1" tx1="dk1" bg2="lt2" tx2="dk2" accent1="accent1" accent2="accent2" accent3="accent3" accent4="accent4" accent5="accent5" accent6="accent6" hlink="hlink" folHlink="folHlink"/>
  <p:sldLayoutIdLst>
    <p:sldLayoutId id="214748369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rtl="0" eaLnBrk="1" fontAlgn="base" hangingPunct="1">
        <a:spcBef>
          <a:spcPct val="0"/>
        </a:spcBef>
        <a:spcAft>
          <a:spcPct val="0"/>
        </a:spcAft>
        <a:defRPr sz="3200">
          <a:solidFill>
            <a:srgbClr val="3A9C66"/>
          </a:solidFill>
          <a:latin typeface="+mj-lt"/>
          <a:ea typeface="+mj-ea"/>
          <a:cs typeface="+mj-cs"/>
        </a:defRPr>
      </a:lvl1pPr>
      <a:lvl2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2pPr>
      <a:lvl3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3pPr>
      <a:lvl4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4pPr>
      <a:lvl5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5pPr>
      <a:lvl6pPr marL="4572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6pPr>
      <a:lvl7pPr marL="9144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7pPr>
      <a:lvl8pPr marL="13716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8pPr>
      <a:lvl9pPr marL="18288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9pPr>
    </p:titleStyle>
    <p:bodyStyle>
      <a:lvl1pPr marL="342900" indent="-342900" algn="l" rtl="0" eaLnBrk="1" fontAlgn="base" hangingPunct="1">
        <a:spcBef>
          <a:spcPct val="20000"/>
        </a:spcBef>
        <a:spcAft>
          <a:spcPct val="0"/>
        </a:spcAft>
        <a:buClr>
          <a:srgbClr val="3A9C66"/>
        </a:buClr>
        <a:buFont typeface="Times" pitchFamily="1" charset="0"/>
        <a:tabLst>
          <a:tab pos="915988" algn="l"/>
        </a:tabLst>
        <a:defRPr sz="2000" b="1">
          <a:solidFill>
            <a:srgbClr val="0B1621"/>
          </a:solidFill>
          <a:latin typeface="+mn-lt"/>
          <a:ea typeface="+mn-ea"/>
          <a:cs typeface="+mn-cs"/>
        </a:defRPr>
      </a:lvl1pPr>
      <a:lvl2pPr marL="338138" indent="-223838"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2pPr>
      <a:lvl3pPr marL="685800" indent="-233363"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3pPr>
      <a:lvl4pPr marL="1023938" indent="-223838"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4pPr>
      <a:lvl5pPr marL="13700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5pPr>
      <a:lvl6pPr marL="18272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6pPr>
      <a:lvl7pPr marL="22844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7pPr>
      <a:lvl8pPr marL="27416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8pPr>
      <a:lvl9pPr marL="31988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3"/>
          </a:fgClr>
          <a:bgClr>
            <a:schemeClr val="accent3"/>
          </a:bgClr>
        </a:pattFill>
        <a:effectLst/>
      </p:bgPr>
    </p:bg>
    <p:spTree>
      <p:nvGrpSpPr>
        <p:cNvPr id="1" name=""/>
        <p:cNvGrpSpPr/>
        <p:nvPr/>
      </p:nvGrpSpPr>
      <p:grpSpPr>
        <a:xfrm>
          <a:off x="0" y="0"/>
          <a:ext cx="0" cy="0"/>
          <a:chOff x="0" y="0"/>
          <a:chExt cx="0" cy="0"/>
        </a:xfrm>
      </p:grpSpPr>
      <p:sp>
        <p:nvSpPr>
          <p:cNvPr id="2050" name="Pladsholder til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t>Klik for at redigere i master</a:t>
            </a:r>
          </a:p>
        </p:txBody>
      </p:sp>
      <p:sp>
        <p:nvSpPr>
          <p:cNvPr id="2051" name="Pladsholder til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C0A41AFF-A4D0-404D-8758-DE5C68BA08C1}" type="datetimeFigureOut">
              <a:rPr lang="da-DK"/>
              <a:pPr>
                <a:defRPr/>
              </a:pPr>
              <a:t>14-01-2020</a:t>
            </a:fld>
            <a:endParaRPr lang="da-DK"/>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da-DK"/>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74BE6069-F2DB-4E69-9FD1-41E055ABB4E6}" type="slidenum">
              <a:rPr lang="da-DK"/>
              <a:pPr>
                <a:defRPr/>
              </a:pPr>
              <a:t>‹nr.›</a:t>
            </a:fld>
            <a:endParaRPr lang="da-DK"/>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350838" indent="-22860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350838"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350838"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350838"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700" y="932593"/>
            <a:ext cx="10246773" cy="1297166"/>
          </a:xfrm>
          <a:prstGeom prst="rect">
            <a:avLst/>
          </a:prstGeom>
        </p:spPr>
        <p:txBody>
          <a:bodyPr vert="horz" lIns="0" tIns="0" rIns="0" bIns="0" rtlCol="0" anchor="t" anchorCtr="0">
            <a:noAutofit/>
          </a:bodyPr>
          <a:lstStyle/>
          <a:p>
            <a:r>
              <a:rPr lang="da-DK"/>
              <a:t>Klik for at redigere titeltypografien i masteren</a:t>
            </a:r>
            <a:endParaRPr lang=""/>
          </a:p>
        </p:txBody>
      </p:sp>
      <p:sp>
        <p:nvSpPr>
          <p:cNvPr id="3" name="Text Placeholder 2"/>
          <p:cNvSpPr>
            <a:spLocks noGrp="1"/>
          </p:cNvSpPr>
          <p:nvPr>
            <p:ph type="body" idx="1"/>
          </p:nvPr>
        </p:nvSpPr>
        <p:spPr>
          <a:xfrm>
            <a:off x="647700" y="2473200"/>
            <a:ext cx="10246774" cy="3412800"/>
          </a:xfrm>
          <a:prstGeom prst="rect">
            <a:avLst/>
          </a:prstGeom>
        </p:spPr>
        <p:txBody>
          <a:bodyPr vert="horz" lIns="0" tIns="0" rIns="0" bIns="0" rtlCol="0">
            <a:noAutofit/>
          </a:bodyPr>
          <a:lstStyle/>
          <a:p>
            <a:pPr lvl="0"/>
            <a:r>
              <a:rPr lang="" noProof="0" dirty="0"/>
              <a:t>Edit Master text styles</a:t>
            </a:r>
            <a:endParaRPr lang=""/>
          </a:p>
          <a:p>
            <a:pPr lvl="1"/>
            <a:r>
              <a:rPr lang="" noProof="0" dirty="0"/>
              <a:t>Second level</a:t>
            </a:r>
            <a:endParaRPr lang=""/>
          </a:p>
          <a:p>
            <a:pPr lvl="2"/>
            <a:r>
              <a:rPr lang="" noProof="0" dirty="0"/>
              <a:t>Third level</a:t>
            </a:r>
            <a:endParaRPr lang=""/>
          </a:p>
          <a:p>
            <a:pPr lvl="3"/>
            <a:r>
              <a:rPr lang="" noProof="0" dirty="0"/>
              <a:t>Fourth level</a:t>
            </a:r>
            <a:endParaRPr lang=""/>
          </a:p>
          <a:p>
            <a:pPr lvl="4"/>
            <a:r>
              <a:rPr lang="" noProof="0" dirty="0"/>
              <a:t>Fifth level</a:t>
            </a:r>
            <a:endParaRPr lang=""/>
          </a:p>
          <a:p>
            <a:pPr lvl="5"/>
            <a:r>
              <a:rPr lang="" noProof="0" dirty="0"/>
              <a:t>6</a:t>
            </a:r>
            <a:endParaRPr lang=""/>
          </a:p>
          <a:p>
            <a:pPr lvl="6"/>
            <a:r>
              <a:rPr lang="" noProof="0" dirty="0"/>
              <a:t>7</a:t>
            </a:r>
            <a:endParaRPr lang=""/>
          </a:p>
          <a:p>
            <a:pPr lvl="7"/>
            <a:r>
              <a:rPr lang="" noProof="0" dirty="0"/>
              <a:t>8</a:t>
            </a:r>
            <a:endParaRPr lang=""/>
          </a:p>
          <a:p>
            <a:pPr lvl="8"/>
            <a:r>
              <a:rPr lang="" noProof="0" dirty="0"/>
              <a:t>9</a:t>
            </a:r>
            <a:endParaRPr lang=""/>
          </a:p>
        </p:txBody>
      </p:sp>
      <p:sp>
        <p:nvSpPr>
          <p:cNvPr id="6" name="Slide Number Placeholder 5"/>
          <p:cNvSpPr>
            <a:spLocks noGrp="1"/>
          </p:cNvSpPr>
          <p:nvPr>
            <p:ph type="sldNum" sz="quarter" idx="4"/>
          </p:nvPr>
        </p:nvSpPr>
        <p:spPr>
          <a:xfrm>
            <a:off x="324057" y="6393106"/>
            <a:ext cx="324000" cy="180000"/>
          </a:xfrm>
          <a:prstGeom prst="rect">
            <a:avLst/>
          </a:prstGeom>
          <a:solidFill>
            <a:schemeClr val="bg1"/>
          </a:solidFill>
        </p:spPr>
        <p:txBody>
          <a:bodyPr vert="horz" lIns="0" tIns="0" rIns="0" bIns="0" rtlCol="0" anchor="b" anchorCtr="0"/>
          <a:lstStyle>
            <a:lvl1pPr algn="ctr">
              <a:defRPr sz="800">
                <a:solidFill>
                  <a:schemeClr val="tx1"/>
                </a:solidFill>
              </a:defRPr>
            </a:lvl1pPr>
          </a:lstStyle>
          <a:p>
            <a:fld id="{24C8C45C-947F-4981-8B3F-4F32E973C901}" type="slidenum">
              <a:rPr lang="" smtClean="0"/>
              <a:pPr/>
              <a:t>‹nr.›</a:t>
            </a:fld>
            <a:endParaRPr lang="" dirty="0"/>
          </a:p>
        </p:txBody>
      </p:sp>
      <p:sp>
        <p:nvSpPr>
          <p:cNvPr id="4" name="Date Placeholder 3" hidden="1"/>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 dirty="0"/>
          </a:p>
        </p:txBody>
      </p:sp>
      <p:sp>
        <p:nvSpPr>
          <p:cNvPr id="5" name="Footer Placeholder 4" hidden="1"/>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 dirty="0"/>
          </a:p>
        </p:txBody>
      </p:sp>
    </p:spTree>
    <p:extLst>
      <p:ext uri="{BB962C8B-B14F-4D97-AF65-F5344CB8AC3E}">
        <p14:creationId xmlns:p14="http://schemas.microsoft.com/office/powerpoint/2010/main" val="339659505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Lst>
  <p:hf hdr="0"/>
  <p:txStyles>
    <p:titleStyle>
      <a:lvl1pPr algn="l" defTabSz="914400" rtl="0" eaLnBrk="1" latinLnBrk="0" hangingPunct="1">
        <a:lnSpc>
          <a:spcPct val="101000"/>
        </a:lnSpc>
        <a:spcBef>
          <a:spcPct val="0"/>
        </a:spcBef>
        <a:buNone/>
        <a:defRPr sz="4000" kern="1200">
          <a:solidFill>
            <a:schemeClr val="tx1"/>
          </a:solidFill>
          <a:latin typeface="Cambria" panose="02040503050406030204" pitchFamily="18" charset="0"/>
          <a:ea typeface="+mj-ea"/>
          <a:cs typeface="+mj-cs"/>
        </a:defRPr>
      </a:lvl1pPr>
    </p:titleStyle>
    <p:bodyStyle>
      <a:lvl1pPr marL="288000" indent="-288000" algn="l" defTabSz="914400" rtl="0" eaLnBrk="1" latinLnBrk="0" hangingPunct="1">
        <a:lnSpc>
          <a:spcPct val="97000"/>
        </a:lnSpc>
        <a:spcBef>
          <a:spcPts val="1200"/>
        </a:spcBef>
        <a:spcAft>
          <a:spcPts val="0"/>
        </a:spcAft>
        <a:buClr>
          <a:srgbClr val="C8631B"/>
        </a:buClr>
        <a:buFont typeface="Symbol" panose="05050102010706020507" pitchFamily="18" charset="2"/>
        <a:buChar char=""/>
        <a:defRPr sz="2400" kern="1200">
          <a:solidFill>
            <a:schemeClr val="tx1"/>
          </a:solidFill>
          <a:latin typeface="Cambria" panose="02040503050406030204" pitchFamily="18" charset="0"/>
          <a:ea typeface="+mn-ea"/>
          <a:cs typeface="+mn-cs"/>
        </a:defRPr>
      </a:lvl1pPr>
      <a:lvl2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6pPr>
      <a:lvl7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baseline="0">
          <a:solidFill>
            <a:schemeClr val="tx1"/>
          </a:solidFill>
          <a:latin typeface="Cambria" panose="02040503050406030204" pitchFamily="18" charset="0"/>
          <a:ea typeface="+mn-ea"/>
          <a:cs typeface="+mn-cs"/>
        </a:defRPr>
      </a:lvl7pPr>
      <a:lvl8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8pPr>
      <a:lvl9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baseline="0">
          <a:solidFill>
            <a:schemeClr val="tx1"/>
          </a:solidFill>
          <a:latin typeface="Cambria" panose="02040503050406030204"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862">
          <p15:clr>
            <a:srgbClr val="F26B43"/>
          </p15:clr>
        </p15:guide>
        <p15:guide id="3" orient="horz" pos="587">
          <p15:clr>
            <a:srgbClr val="F26B43"/>
          </p15:clr>
        </p15:guide>
        <p15:guide id="4" orient="horz" pos="1404">
          <p15:clr>
            <a:srgbClr val="F26B43"/>
          </p15:clr>
        </p15:guide>
        <p15:guide id="5" orient="horz" pos="1557">
          <p15:clr>
            <a:srgbClr val="F26B43"/>
          </p15:clr>
        </p15:guide>
        <p15:guide id="6" orient="horz" pos="3707">
          <p15:clr>
            <a:srgbClr val="F26B43"/>
          </p15:clr>
        </p15:guide>
        <p15:guide id="7" pos="4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7" name="Billed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75352" y="274638"/>
            <a:ext cx="1007048" cy="1143000"/>
          </a:xfrm>
          <a:prstGeom prst="rect">
            <a:avLst/>
          </a:prstGeom>
        </p:spPr>
      </p:pic>
    </p:spTree>
    <p:extLst>
      <p:ext uri="{BB962C8B-B14F-4D97-AF65-F5344CB8AC3E}">
        <p14:creationId xmlns:p14="http://schemas.microsoft.com/office/powerpoint/2010/main" val="225165184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hf hdr="0" ftr="0" dt="0"/>
  <p:txStyles>
    <p:titleStyle>
      <a:lvl1pPr algn="l" defTabSz="1219194" rtl="0" eaLnBrk="1" latinLnBrk="0" hangingPunct="1">
        <a:spcBef>
          <a:spcPct val="0"/>
        </a:spcBef>
        <a:buNone/>
        <a:defRPr sz="4400" kern="1200">
          <a:solidFill>
            <a:schemeClr val="tx1"/>
          </a:solidFill>
          <a:latin typeface="Berlin Sans FB" panose="020E0602020502020306" pitchFamily="34" charset="0"/>
          <a:ea typeface="+mj-ea"/>
          <a:cs typeface="+mj-cs"/>
        </a:defRPr>
      </a:lvl1pPr>
    </p:titleStyle>
    <p:bodyStyle>
      <a:lvl1pPr marL="457198" indent="-457198" algn="l" defTabSz="1219194"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95" indent="-380998" algn="l" defTabSz="1219194"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91" indent="-304798" algn="l" defTabSz="121919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88"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84"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80"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77"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974"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570"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a-DK"/>
      </a:defPPr>
      <a:lvl1pPr marL="0" algn="l" defTabSz="1219194" rtl="0" eaLnBrk="1" latinLnBrk="0" hangingPunct="1">
        <a:defRPr sz="2400" kern="1200">
          <a:solidFill>
            <a:schemeClr val="tx1"/>
          </a:solidFill>
          <a:latin typeface="+mn-lt"/>
          <a:ea typeface="+mn-ea"/>
          <a:cs typeface="+mn-cs"/>
        </a:defRPr>
      </a:lvl1pPr>
      <a:lvl2pPr marL="609597" algn="l" defTabSz="1219194" rtl="0" eaLnBrk="1" latinLnBrk="0" hangingPunct="1">
        <a:defRPr sz="2400" kern="1200">
          <a:solidFill>
            <a:schemeClr val="tx1"/>
          </a:solidFill>
          <a:latin typeface="+mn-lt"/>
          <a:ea typeface="+mn-ea"/>
          <a:cs typeface="+mn-cs"/>
        </a:defRPr>
      </a:lvl2pPr>
      <a:lvl3pPr marL="1219194" algn="l" defTabSz="1219194" rtl="0" eaLnBrk="1" latinLnBrk="0" hangingPunct="1">
        <a:defRPr sz="2400" kern="1200">
          <a:solidFill>
            <a:schemeClr val="tx1"/>
          </a:solidFill>
          <a:latin typeface="+mn-lt"/>
          <a:ea typeface="+mn-ea"/>
          <a:cs typeface="+mn-cs"/>
        </a:defRPr>
      </a:lvl3pPr>
      <a:lvl4pPr marL="1828789" algn="l" defTabSz="1219194" rtl="0" eaLnBrk="1" latinLnBrk="0" hangingPunct="1">
        <a:defRPr sz="2400" kern="1200">
          <a:solidFill>
            <a:schemeClr val="tx1"/>
          </a:solidFill>
          <a:latin typeface="+mn-lt"/>
          <a:ea typeface="+mn-ea"/>
          <a:cs typeface="+mn-cs"/>
        </a:defRPr>
      </a:lvl4pPr>
      <a:lvl5pPr marL="2438386" algn="l" defTabSz="1219194" rtl="0" eaLnBrk="1" latinLnBrk="0" hangingPunct="1">
        <a:defRPr sz="2400" kern="1200">
          <a:solidFill>
            <a:schemeClr val="tx1"/>
          </a:solidFill>
          <a:latin typeface="+mn-lt"/>
          <a:ea typeface="+mn-ea"/>
          <a:cs typeface="+mn-cs"/>
        </a:defRPr>
      </a:lvl5pPr>
      <a:lvl6pPr marL="3047983" algn="l" defTabSz="1219194" rtl="0" eaLnBrk="1" latinLnBrk="0" hangingPunct="1">
        <a:defRPr sz="2400" kern="1200">
          <a:solidFill>
            <a:schemeClr val="tx1"/>
          </a:solidFill>
          <a:latin typeface="+mn-lt"/>
          <a:ea typeface="+mn-ea"/>
          <a:cs typeface="+mn-cs"/>
        </a:defRPr>
      </a:lvl6pPr>
      <a:lvl7pPr marL="3657579" algn="l" defTabSz="1219194" rtl="0" eaLnBrk="1" latinLnBrk="0" hangingPunct="1">
        <a:defRPr sz="2400" kern="1200">
          <a:solidFill>
            <a:schemeClr val="tx1"/>
          </a:solidFill>
          <a:latin typeface="+mn-lt"/>
          <a:ea typeface="+mn-ea"/>
          <a:cs typeface="+mn-cs"/>
        </a:defRPr>
      </a:lvl7pPr>
      <a:lvl8pPr marL="4267175" algn="l" defTabSz="1219194" rtl="0" eaLnBrk="1" latinLnBrk="0" hangingPunct="1">
        <a:defRPr sz="2400" kern="1200">
          <a:solidFill>
            <a:schemeClr val="tx1"/>
          </a:solidFill>
          <a:latin typeface="+mn-lt"/>
          <a:ea typeface="+mn-ea"/>
          <a:cs typeface="+mn-cs"/>
        </a:defRPr>
      </a:lvl8pPr>
      <a:lvl9pPr marL="4876772" algn="l" defTabSz="1219194"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35827"/>
            <a:ext cx="10515600" cy="1325563"/>
          </a:xfrm>
          <a:prstGeom prst="rect">
            <a:avLst/>
          </a:prstGeom>
        </p:spPr>
        <p:txBody>
          <a:bodyPr vert="horz" lIns="91440" tIns="45720" rIns="91440" bIns="45720" rtlCol="0" anchor="ctr">
            <a:noAutofit/>
          </a:bodyPr>
          <a:lstStyle/>
          <a:p>
            <a:r>
              <a:rPr lang="da-DK" dirty="0"/>
              <a:t>Skriv en overskrift her</a:t>
            </a:r>
            <a:endParaRPr lang="en-US" dirty="0"/>
          </a:p>
        </p:txBody>
      </p:sp>
      <p:sp>
        <p:nvSpPr>
          <p:cNvPr id="3" name="Text Placeholder 2"/>
          <p:cNvSpPr>
            <a:spLocks noGrp="1"/>
          </p:cNvSpPr>
          <p:nvPr>
            <p:ph type="body" idx="1"/>
          </p:nvPr>
        </p:nvSpPr>
        <p:spPr>
          <a:xfrm>
            <a:off x="838200" y="2061390"/>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6" name="Slide Number Placeholder 5"/>
          <p:cNvSpPr>
            <a:spLocks noGrp="1"/>
          </p:cNvSpPr>
          <p:nvPr>
            <p:ph type="sldNum" sz="quarter" idx="4"/>
          </p:nvPr>
        </p:nvSpPr>
        <p:spPr>
          <a:xfrm>
            <a:off x="2224216" y="6356349"/>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pPr/>
              <a:t>‹nr.›</a:t>
            </a:fld>
            <a:endParaRPr lang="da-DK" dirty="0"/>
          </a:p>
        </p:txBody>
      </p:sp>
      <p:pic>
        <p:nvPicPr>
          <p:cNvPr id="7" name="Billed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12411" y="5843683"/>
            <a:ext cx="2479588" cy="785202"/>
          </a:xfrm>
          <a:prstGeom prst="rect">
            <a:avLst/>
          </a:prstGeom>
        </p:spPr>
      </p:pic>
      <p:sp>
        <p:nvSpPr>
          <p:cNvPr id="8" name="Pladsholder til dato 7"/>
          <p:cNvSpPr>
            <a:spLocks noGrp="1"/>
          </p:cNvSpPr>
          <p:nvPr>
            <p:ph type="dt" sz="half" idx="2"/>
          </p:nvPr>
        </p:nvSpPr>
        <p:spPr>
          <a:xfrm>
            <a:off x="838200" y="6356350"/>
            <a:ext cx="11883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t>14-01-2020</a:t>
            </a:fld>
            <a:endParaRPr lang="da-DK" dirty="0"/>
          </a:p>
        </p:txBody>
      </p:sp>
    </p:spTree>
    <p:extLst>
      <p:ext uri="{BB962C8B-B14F-4D97-AF65-F5344CB8AC3E}">
        <p14:creationId xmlns:p14="http://schemas.microsoft.com/office/powerpoint/2010/main" val="65121472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800" b="0" i="0" kern="1200" cap="none"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baseline="0">
          <a:solidFill>
            <a:schemeClr val="bg2">
              <a:lumMod val="25000"/>
            </a:schemeClr>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baseline="0">
          <a:solidFill>
            <a:schemeClr val="bg2">
              <a:lumMod val="25000"/>
            </a:schemeClr>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baseline="0">
          <a:solidFill>
            <a:schemeClr val="bg2">
              <a:lumMod val="25000"/>
            </a:schemeClr>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baseline="0">
          <a:solidFill>
            <a:schemeClr val="bg2">
              <a:lumMod val="25000"/>
            </a:schemeClr>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baseline="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mailto:digitalpost@nanoq.g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jpeg"/><Relationship Id="rId2" Type="http://schemas.openxmlformats.org/officeDocument/2006/relationships/image" Target="../media/image68.png"/><Relationship Id="rId1" Type="http://schemas.openxmlformats.org/officeDocument/2006/relationships/slideLayout" Target="../slideLayouts/slideLayout28.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tags" Target="../tags/tag3.xml"/><Relationship Id="rId7" Type="http://schemas.openxmlformats.org/officeDocument/2006/relationships/image" Target="../media/image7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8.xml"/><Relationship Id="rId5" Type="http://schemas.openxmlformats.org/officeDocument/2006/relationships/tags" Target="../tags/tag5.xml"/><Relationship Id="rId10" Type="http://schemas.openxmlformats.org/officeDocument/2006/relationships/image" Target="../media/image82.png"/><Relationship Id="rId4" Type="http://schemas.openxmlformats.org/officeDocument/2006/relationships/tags" Target="../tags/tag4.xml"/><Relationship Id="rId9" Type="http://schemas.openxmlformats.org/officeDocument/2006/relationships/image" Target="../media/image8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55.xml"/><Relationship Id="rId1" Type="http://schemas.openxmlformats.org/officeDocument/2006/relationships/themeOverride" Target="../theme/themeOverride1.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55.xml"/><Relationship Id="rId1" Type="http://schemas.openxmlformats.org/officeDocument/2006/relationships/themeOverride" Target="../theme/themeOverride2.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55.xml"/><Relationship Id="rId1" Type="http://schemas.openxmlformats.org/officeDocument/2006/relationships/themeOverride" Target="../theme/themeOverride3.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dr.dk/om-dr/ultrabit" TargetMode="External"/><Relationship Id="rId7" Type="http://schemas.openxmlformats.org/officeDocument/2006/relationships/diagramColors" Target="../diagrams/colors1.xml"/><Relationship Id="rId2" Type="http://schemas.openxmlformats.org/officeDocument/2006/relationships/hyperlink" Target="https://ucc.dk/cfu/om-cfu" TargetMode="External"/><Relationship Id="rId1" Type="http://schemas.openxmlformats.org/officeDocument/2006/relationships/slideLayout" Target="../slideLayouts/slideLayout5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54.xml"/><Relationship Id="rId7" Type="http://schemas.openxmlformats.org/officeDocument/2006/relationships/image" Target="../media/image98.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3.png"/><Relationship Id="rId5" Type="http://schemas.openxmlformats.org/officeDocument/2006/relationships/image" Target="../media/image95.png"/><Relationship Id="rId4" Type="http://schemas.openxmlformats.org/officeDocument/2006/relationships/image" Target="../media/image97.jpg"/></Relationships>
</file>

<file path=ppt/slides/_rels/slide6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0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9.png"/><Relationship Id="rId5" Type="http://schemas.openxmlformats.org/officeDocument/2006/relationships/slideLayout" Target="../slideLayouts/slideLayout55.xml"/><Relationship Id="rId4" Type="http://schemas.openxmlformats.org/officeDocument/2006/relationships/video" Target="../media/media2.mp4"/></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55.xml"/><Relationship Id="rId6" Type="http://schemas.openxmlformats.org/officeDocument/2006/relationships/image" Target="../media/image108.png"/><Relationship Id="rId5" Type="http://schemas.openxmlformats.org/officeDocument/2006/relationships/image" Target="../media/image89.png"/><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5.jpg"/><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5.jpg"/><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62.xml"/><Relationship Id="rId4" Type="http://schemas.openxmlformats.org/officeDocument/2006/relationships/image" Target="../media/image32.png"/></Relationships>
</file>

<file path=ppt/slides/_rels/slide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8.jpg"/><Relationship Id="rId1" Type="http://schemas.openxmlformats.org/officeDocument/2006/relationships/slideLayout" Target="../slideLayouts/slideLayout62.xml"/></Relationships>
</file>

<file path=ppt/slides/_rels/slide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8.jpg"/><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F4E4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99456" y="2564904"/>
            <a:ext cx="10363200" cy="1143000"/>
          </a:xfrm>
        </p:spPr>
        <p:txBody>
          <a:bodyPr/>
          <a:lstStyle/>
          <a:p>
            <a:pPr algn="ctr"/>
            <a:r>
              <a:rPr lang="da-DK" sz="5000" dirty="0" err="1"/>
              <a:t>Sarfarissoq</a:t>
            </a:r>
            <a:r>
              <a:rPr lang="da-DK" sz="5000" dirty="0"/>
              <a:t> 15. januar 2020 </a:t>
            </a:r>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pPr>
                <a:defRPr/>
              </a:pPr>
              <a:t>1</a:t>
            </a:fld>
            <a:endParaRPr lang="en-US" sz="800"/>
          </a:p>
        </p:txBody>
      </p:sp>
    </p:spTree>
    <p:extLst>
      <p:ext uri="{BB962C8B-B14F-4D97-AF65-F5344CB8AC3E}">
        <p14:creationId xmlns:p14="http://schemas.microsoft.com/office/powerpoint/2010/main" val="190259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10</a:t>
            </a:fld>
            <a:endParaRPr lang="en-US" sz="800"/>
          </a:p>
        </p:txBody>
      </p:sp>
      <p:pic>
        <p:nvPicPr>
          <p:cNvPr id="3" name="Billede 2"/>
          <p:cNvPicPr>
            <a:picLocks noChangeAspect="1"/>
          </p:cNvPicPr>
          <p:nvPr/>
        </p:nvPicPr>
        <p:blipFill>
          <a:blip r:embed="rId2"/>
          <a:stretch>
            <a:fillRect/>
          </a:stretch>
        </p:blipFill>
        <p:spPr>
          <a:xfrm>
            <a:off x="920" y="-519"/>
            <a:ext cx="12191080" cy="6858519"/>
          </a:xfrm>
          <a:prstGeom prst="rect">
            <a:avLst/>
          </a:prstGeom>
        </p:spPr>
      </p:pic>
    </p:spTree>
    <p:extLst>
      <p:ext uri="{BB962C8B-B14F-4D97-AF65-F5344CB8AC3E}">
        <p14:creationId xmlns:p14="http://schemas.microsoft.com/office/powerpoint/2010/main" val="2977589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11</a:t>
            </a:fld>
            <a:endParaRPr lang="en-US" sz="800"/>
          </a:p>
        </p:txBody>
      </p:sp>
      <p:pic>
        <p:nvPicPr>
          <p:cNvPr id="3" name="Billede 2"/>
          <p:cNvPicPr>
            <a:picLocks noChangeAspect="1"/>
          </p:cNvPicPr>
          <p:nvPr/>
        </p:nvPicPr>
        <p:blipFill>
          <a:blip r:embed="rId2"/>
          <a:stretch>
            <a:fillRect/>
          </a:stretch>
        </p:blipFill>
        <p:spPr>
          <a:xfrm>
            <a:off x="0" y="-20707"/>
            <a:ext cx="12192000" cy="6899413"/>
          </a:xfrm>
          <a:prstGeom prst="rect">
            <a:avLst/>
          </a:prstGeom>
        </p:spPr>
      </p:pic>
    </p:spTree>
    <p:extLst>
      <p:ext uri="{BB962C8B-B14F-4D97-AF65-F5344CB8AC3E}">
        <p14:creationId xmlns:p14="http://schemas.microsoft.com/office/powerpoint/2010/main" val="470986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12</a:t>
            </a:fld>
            <a:endParaRPr lang="en-US" sz="800"/>
          </a:p>
        </p:txBody>
      </p:sp>
      <p:pic>
        <p:nvPicPr>
          <p:cNvPr id="3" name="Billede 2"/>
          <p:cNvPicPr>
            <a:picLocks noChangeAspect="1"/>
          </p:cNvPicPr>
          <p:nvPr/>
        </p:nvPicPr>
        <p:blipFill>
          <a:blip r:embed="rId2"/>
          <a:stretch>
            <a:fillRect/>
          </a:stretch>
        </p:blipFill>
        <p:spPr>
          <a:xfrm>
            <a:off x="1" y="-23232"/>
            <a:ext cx="12216680" cy="6881232"/>
          </a:xfrm>
          <a:prstGeom prst="rect">
            <a:avLst/>
          </a:prstGeom>
        </p:spPr>
      </p:pic>
    </p:spTree>
    <p:extLst>
      <p:ext uri="{BB962C8B-B14F-4D97-AF65-F5344CB8AC3E}">
        <p14:creationId xmlns:p14="http://schemas.microsoft.com/office/powerpoint/2010/main" val="1602309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13</a:t>
            </a:fld>
            <a:endParaRPr lang="en-US" sz="800"/>
          </a:p>
        </p:txBody>
      </p:sp>
      <p:pic>
        <p:nvPicPr>
          <p:cNvPr id="3" name="Billede 2"/>
          <p:cNvPicPr>
            <a:picLocks noChangeAspect="1"/>
          </p:cNvPicPr>
          <p:nvPr/>
        </p:nvPicPr>
        <p:blipFill>
          <a:blip r:embed="rId2"/>
          <a:stretch>
            <a:fillRect/>
          </a:stretch>
        </p:blipFill>
        <p:spPr>
          <a:xfrm>
            <a:off x="3216" y="-1811"/>
            <a:ext cx="12188784" cy="6859811"/>
          </a:xfrm>
          <a:prstGeom prst="rect">
            <a:avLst/>
          </a:prstGeom>
        </p:spPr>
      </p:pic>
    </p:spTree>
    <p:extLst>
      <p:ext uri="{BB962C8B-B14F-4D97-AF65-F5344CB8AC3E}">
        <p14:creationId xmlns:p14="http://schemas.microsoft.com/office/powerpoint/2010/main" val="3035903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14</a:t>
            </a:fld>
            <a:endParaRPr lang="en-US" sz="800"/>
          </a:p>
        </p:txBody>
      </p:sp>
      <p:pic>
        <p:nvPicPr>
          <p:cNvPr id="3" name="Billed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83936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15</a:t>
            </a:fld>
            <a:endParaRPr lang="en-US" sz="800"/>
          </a:p>
        </p:txBody>
      </p:sp>
      <p:pic>
        <p:nvPicPr>
          <p:cNvPr id="3" name="Billed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2755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16</a:t>
            </a:fld>
            <a:endParaRPr lang="en-US" sz="800"/>
          </a:p>
        </p:txBody>
      </p:sp>
      <p:pic>
        <p:nvPicPr>
          <p:cNvPr id="3" name="Billede 2"/>
          <p:cNvPicPr>
            <a:picLocks noChangeAspect="1"/>
          </p:cNvPicPr>
          <p:nvPr/>
        </p:nvPicPr>
        <p:blipFill>
          <a:blip r:embed="rId2"/>
          <a:stretch>
            <a:fillRect/>
          </a:stretch>
        </p:blipFill>
        <p:spPr>
          <a:xfrm>
            <a:off x="0" y="0"/>
            <a:ext cx="12192000" cy="6874566"/>
          </a:xfrm>
          <a:prstGeom prst="rect">
            <a:avLst/>
          </a:prstGeom>
        </p:spPr>
      </p:pic>
    </p:spTree>
    <p:extLst>
      <p:ext uri="{BB962C8B-B14F-4D97-AF65-F5344CB8AC3E}">
        <p14:creationId xmlns:p14="http://schemas.microsoft.com/office/powerpoint/2010/main" val="2474817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17</a:t>
            </a:fld>
            <a:endParaRPr lang="en-US" sz="800"/>
          </a:p>
        </p:txBody>
      </p:sp>
      <p:pic>
        <p:nvPicPr>
          <p:cNvPr id="3" name="Billede 2"/>
          <p:cNvPicPr>
            <a:picLocks noChangeAspect="1"/>
          </p:cNvPicPr>
          <p:nvPr/>
        </p:nvPicPr>
        <p:blipFill>
          <a:blip r:embed="rId2"/>
          <a:stretch>
            <a:fillRect/>
          </a:stretch>
        </p:blipFill>
        <p:spPr>
          <a:xfrm>
            <a:off x="0" y="-7004"/>
            <a:ext cx="12192000" cy="6872005"/>
          </a:xfrm>
          <a:prstGeom prst="rect">
            <a:avLst/>
          </a:prstGeom>
        </p:spPr>
      </p:pic>
    </p:spTree>
    <p:extLst>
      <p:ext uri="{BB962C8B-B14F-4D97-AF65-F5344CB8AC3E}">
        <p14:creationId xmlns:p14="http://schemas.microsoft.com/office/powerpoint/2010/main" val="1325384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18</a:t>
            </a:fld>
            <a:endParaRPr lang="en-US" sz="800"/>
          </a:p>
        </p:txBody>
      </p:sp>
      <p:pic>
        <p:nvPicPr>
          <p:cNvPr id="3" name="Billede 2"/>
          <p:cNvPicPr>
            <a:picLocks noChangeAspect="1"/>
          </p:cNvPicPr>
          <p:nvPr/>
        </p:nvPicPr>
        <p:blipFill>
          <a:blip r:embed="rId2"/>
          <a:stretch>
            <a:fillRect/>
          </a:stretch>
        </p:blipFill>
        <p:spPr>
          <a:xfrm>
            <a:off x="0" y="-8813"/>
            <a:ext cx="12192000" cy="6875625"/>
          </a:xfrm>
          <a:prstGeom prst="rect">
            <a:avLst/>
          </a:prstGeom>
        </p:spPr>
      </p:pic>
    </p:spTree>
    <p:extLst>
      <p:ext uri="{BB962C8B-B14F-4D97-AF65-F5344CB8AC3E}">
        <p14:creationId xmlns:p14="http://schemas.microsoft.com/office/powerpoint/2010/main" val="4207774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19</a:t>
            </a:fld>
            <a:endParaRPr lang="en-US" sz="800"/>
          </a:p>
        </p:txBody>
      </p:sp>
      <p:pic>
        <p:nvPicPr>
          <p:cNvPr id="3" name="Billede 2"/>
          <p:cNvPicPr>
            <a:picLocks noChangeAspect="1"/>
          </p:cNvPicPr>
          <p:nvPr/>
        </p:nvPicPr>
        <p:blipFill>
          <a:blip r:embed="rId2"/>
          <a:stretch>
            <a:fillRect/>
          </a:stretch>
        </p:blipFill>
        <p:spPr>
          <a:xfrm>
            <a:off x="0" y="0"/>
            <a:ext cx="12192000" cy="6868849"/>
          </a:xfrm>
          <a:prstGeom prst="rect">
            <a:avLst/>
          </a:prstGeom>
        </p:spPr>
      </p:pic>
    </p:spTree>
    <p:extLst>
      <p:ext uri="{BB962C8B-B14F-4D97-AF65-F5344CB8AC3E}">
        <p14:creationId xmlns:p14="http://schemas.microsoft.com/office/powerpoint/2010/main" val="2981651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err="1"/>
              <a:t>Benchmark</a:t>
            </a:r>
            <a:r>
              <a:rPr lang="da-DK" dirty="0"/>
              <a:t> med Danmark</a:t>
            </a:r>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pPr>
                <a:defRPr/>
              </a:pPr>
              <a:t>2</a:t>
            </a:fld>
            <a:endParaRPr lang="en-US" sz="800"/>
          </a:p>
        </p:txBody>
      </p:sp>
      <p:pic>
        <p:nvPicPr>
          <p:cNvPr id="5" name="Billede 4"/>
          <p:cNvPicPr/>
          <p:nvPr/>
        </p:nvPicPr>
        <p:blipFill rotWithShape="1">
          <a:blip r:embed="rId2"/>
          <a:srcRect b="3672"/>
          <a:stretch/>
        </p:blipFill>
        <p:spPr>
          <a:xfrm>
            <a:off x="2783632" y="1714500"/>
            <a:ext cx="6120130" cy="4392488"/>
          </a:xfrm>
          <a:prstGeom prst="rect">
            <a:avLst/>
          </a:prstGeom>
        </p:spPr>
      </p:pic>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5004" y="5524078"/>
            <a:ext cx="216024" cy="221801"/>
          </a:xfrm>
          <a:prstGeom prst="rect">
            <a:avLst/>
          </a:prstGeom>
        </p:spPr>
      </p:pic>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5760" y="4941168"/>
            <a:ext cx="216024" cy="221801"/>
          </a:xfrm>
          <a:prstGeom prst="rect">
            <a:avLst/>
          </a:prstGeom>
        </p:spPr>
      </p:pic>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5760" y="5524078"/>
            <a:ext cx="216024" cy="221801"/>
          </a:xfrm>
          <a:prstGeom prst="rect">
            <a:avLst/>
          </a:prstGeom>
        </p:spPr>
      </p:pic>
      <p:pic>
        <p:nvPicPr>
          <p:cNvPr id="10" name="Bille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4077072"/>
            <a:ext cx="216024" cy="221801"/>
          </a:xfrm>
          <a:prstGeom prst="rect">
            <a:avLst/>
          </a:prstGeom>
        </p:spPr>
      </p:pic>
      <p:pic>
        <p:nvPicPr>
          <p:cNvPr id="11" name="Billed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9772" y="4830267"/>
            <a:ext cx="216024" cy="221801"/>
          </a:xfrm>
          <a:prstGeom prst="rect">
            <a:avLst/>
          </a:prstGeom>
        </p:spPr>
      </p:pic>
      <p:sp>
        <p:nvSpPr>
          <p:cNvPr id="14" name="Rektangel 13"/>
          <p:cNvSpPr/>
          <p:nvPr/>
        </p:nvSpPr>
        <p:spPr bwMode="auto">
          <a:xfrm>
            <a:off x="7322106" y="5204705"/>
            <a:ext cx="1440160" cy="321148"/>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a:ln>
                <a:noFill/>
              </a:ln>
              <a:solidFill>
                <a:schemeClr val="tx1"/>
              </a:solidFill>
              <a:effectLst/>
              <a:latin typeface="Arial" charset="0"/>
              <a:ea typeface="ＭＳ Ｐゴシック" pitchFamily="1" charset="-128"/>
            </a:endParaRPr>
          </a:p>
        </p:txBody>
      </p:sp>
      <p:sp>
        <p:nvSpPr>
          <p:cNvPr id="15" name="Rektangel 14"/>
          <p:cNvSpPr/>
          <p:nvPr/>
        </p:nvSpPr>
        <p:spPr bwMode="auto">
          <a:xfrm>
            <a:off x="7322106" y="5733799"/>
            <a:ext cx="1440160" cy="321148"/>
          </a:xfrm>
          <a:prstGeom prst="rect">
            <a:avLst/>
          </a:prstGeom>
          <a:noFill/>
          <a:ln w="15875" cap="flat" cmpd="sng" algn="ctr">
            <a:solidFill>
              <a:srgbClr val="3A9C66">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a:ln>
                <a:noFill/>
              </a:ln>
              <a:solidFill>
                <a:schemeClr val="tx1"/>
              </a:solidFill>
              <a:effectLst/>
              <a:latin typeface="Arial" charset="0"/>
              <a:ea typeface="ＭＳ Ｐゴシック" pitchFamily="1" charset="-128"/>
            </a:endParaRPr>
          </a:p>
        </p:txBody>
      </p:sp>
      <p:sp>
        <p:nvSpPr>
          <p:cNvPr id="16" name="Rektangel 15"/>
          <p:cNvSpPr/>
          <p:nvPr/>
        </p:nvSpPr>
        <p:spPr bwMode="auto">
          <a:xfrm>
            <a:off x="4295800" y="4843214"/>
            <a:ext cx="1440160" cy="457993"/>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a:ln>
                <a:noFill/>
              </a:ln>
              <a:solidFill>
                <a:schemeClr val="tx1"/>
              </a:solidFill>
              <a:effectLst/>
              <a:latin typeface="Arial" charset="0"/>
              <a:ea typeface="ＭＳ Ｐゴシック" pitchFamily="1" charset="-128"/>
            </a:endParaRPr>
          </a:p>
        </p:txBody>
      </p:sp>
      <p:sp>
        <p:nvSpPr>
          <p:cNvPr id="17" name="Rektangel 16"/>
          <p:cNvSpPr/>
          <p:nvPr/>
        </p:nvSpPr>
        <p:spPr bwMode="auto">
          <a:xfrm>
            <a:off x="4295800" y="4280114"/>
            <a:ext cx="1440160" cy="457993"/>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a:ln>
                <a:noFill/>
              </a:ln>
              <a:solidFill>
                <a:schemeClr val="tx1"/>
              </a:solidFill>
              <a:effectLst/>
              <a:latin typeface="Arial" charset="0"/>
              <a:ea typeface="ＭＳ Ｐゴシック" pitchFamily="1" charset="-128"/>
            </a:endParaRPr>
          </a:p>
        </p:txBody>
      </p:sp>
      <p:sp>
        <p:nvSpPr>
          <p:cNvPr id="18" name="Rektangel 17"/>
          <p:cNvSpPr/>
          <p:nvPr/>
        </p:nvSpPr>
        <p:spPr bwMode="auto">
          <a:xfrm>
            <a:off x="5843697" y="5121534"/>
            <a:ext cx="1440160" cy="612265"/>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a:ln>
                <a:noFill/>
              </a:ln>
              <a:solidFill>
                <a:schemeClr val="tx1"/>
              </a:solidFill>
              <a:effectLst/>
              <a:latin typeface="Arial" charset="0"/>
              <a:ea typeface="ＭＳ Ｐゴシック" pitchFamily="1" charset="-128"/>
            </a:endParaRPr>
          </a:p>
        </p:txBody>
      </p:sp>
      <p:sp>
        <p:nvSpPr>
          <p:cNvPr id="19" name="Rektangel 18"/>
          <p:cNvSpPr/>
          <p:nvPr/>
        </p:nvSpPr>
        <p:spPr bwMode="auto">
          <a:xfrm>
            <a:off x="5835143" y="4459946"/>
            <a:ext cx="1440160" cy="193190"/>
          </a:xfrm>
          <a:prstGeom prst="rect">
            <a:avLst/>
          </a:prstGeom>
          <a:noFill/>
          <a:ln w="15875" cap="flat" cmpd="sng" algn="ctr">
            <a:solidFill>
              <a:schemeClr val="accent1">
                <a:alpha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a:ln>
                <a:noFill/>
              </a:ln>
              <a:solidFill>
                <a:schemeClr val="tx1"/>
              </a:solidFill>
              <a:effectLst/>
              <a:latin typeface="Arial" charset="0"/>
              <a:ea typeface="ＭＳ Ｐゴシック" pitchFamily="1" charset="-128"/>
            </a:endParaRPr>
          </a:p>
        </p:txBody>
      </p:sp>
      <p:sp>
        <p:nvSpPr>
          <p:cNvPr id="20" name="Rektangel 19"/>
          <p:cNvSpPr/>
          <p:nvPr/>
        </p:nvSpPr>
        <p:spPr bwMode="auto">
          <a:xfrm>
            <a:off x="7329504" y="3645024"/>
            <a:ext cx="1440160" cy="635090"/>
          </a:xfrm>
          <a:prstGeom prst="rect">
            <a:avLst/>
          </a:prstGeom>
          <a:noFill/>
          <a:ln w="15875" cap="flat" cmpd="sng" algn="ctr">
            <a:solidFill>
              <a:schemeClr val="accent1">
                <a:alpha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a:ln>
                <a:noFill/>
              </a:ln>
              <a:solidFill>
                <a:schemeClr val="tx1"/>
              </a:solidFill>
              <a:effectLst/>
              <a:latin typeface="Arial" charset="0"/>
              <a:ea typeface="ＭＳ Ｐゴシック" pitchFamily="1" charset="-128"/>
            </a:endParaRPr>
          </a:p>
        </p:txBody>
      </p:sp>
      <p:sp>
        <p:nvSpPr>
          <p:cNvPr id="22" name="Rektangel 21"/>
          <p:cNvSpPr/>
          <p:nvPr/>
        </p:nvSpPr>
        <p:spPr bwMode="auto">
          <a:xfrm>
            <a:off x="7337493" y="4345326"/>
            <a:ext cx="1440160" cy="706741"/>
          </a:xfrm>
          <a:prstGeom prst="rect">
            <a:avLst/>
          </a:prstGeom>
          <a:noFill/>
          <a:ln w="15875" cap="flat" cmpd="sng" algn="ctr">
            <a:solidFill>
              <a:schemeClr val="accent1">
                <a:alpha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a:ln>
                <a:noFill/>
              </a:ln>
              <a:solidFill>
                <a:schemeClr val="tx1"/>
              </a:solidFill>
              <a:effectLst/>
              <a:latin typeface="Arial" charset="0"/>
              <a:ea typeface="ＭＳ Ｐゴシック" pitchFamily="1" charset="-128"/>
            </a:endParaRPr>
          </a:p>
        </p:txBody>
      </p:sp>
      <p:pic>
        <p:nvPicPr>
          <p:cNvPr id="24" name="Billed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5760" y="4437112"/>
            <a:ext cx="216024" cy="221801"/>
          </a:xfrm>
          <a:prstGeom prst="rect">
            <a:avLst/>
          </a:prstGeom>
        </p:spPr>
      </p:pic>
    </p:spTree>
    <p:extLst>
      <p:ext uri="{BB962C8B-B14F-4D97-AF65-F5344CB8AC3E}">
        <p14:creationId xmlns:p14="http://schemas.microsoft.com/office/powerpoint/2010/main" val="142606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20</a:t>
            </a:fld>
            <a:endParaRPr lang="en-US" sz="800"/>
          </a:p>
        </p:txBody>
      </p:sp>
      <p:pic>
        <p:nvPicPr>
          <p:cNvPr id="3" name="Billede 2"/>
          <p:cNvPicPr>
            <a:picLocks noChangeAspect="1"/>
          </p:cNvPicPr>
          <p:nvPr/>
        </p:nvPicPr>
        <p:blipFill>
          <a:blip r:embed="rId2"/>
          <a:stretch>
            <a:fillRect/>
          </a:stretch>
        </p:blipFill>
        <p:spPr>
          <a:xfrm>
            <a:off x="0" y="-22503"/>
            <a:ext cx="12192000" cy="6903006"/>
          </a:xfrm>
          <a:prstGeom prst="rect">
            <a:avLst/>
          </a:prstGeom>
        </p:spPr>
      </p:pic>
    </p:spTree>
    <p:extLst>
      <p:ext uri="{BB962C8B-B14F-4D97-AF65-F5344CB8AC3E}">
        <p14:creationId xmlns:p14="http://schemas.microsoft.com/office/powerpoint/2010/main" val="2849490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21</a:t>
            </a:fld>
            <a:endParaRPr lang="en-US" sz="800"/>
          </a:p>
        </p:txBody>
      </p:sp>
      <p:pic>
        <p:nvPicPr>
          <p:cNvPr id="3" name="Billede 2"/>
          <p:cNvPicPr>
            <a:picLocks noChangeAspect="1"/>
          </p:cNvPicPr>
          <p:nvPr/>
        </p:nvPicPr>
        <p:blipFill>
          <a:blip r:embed="rId2"/>
          <a:stretch>
            <a:fillRect/>
          </a:stretch>
        </p:blipFill>
        <p:spPr>
          <a:xfrm>
            <a:off x="0" y="-5949"/>
            <a:ext cx="12192000" cy="6869898"/>
          </a:xfrm>
          <a:prstGeom prst="rect">
            <a:avLst/>
          </a:prstGeom>
        </p:spPr>
      </p:pic>
    </p:spTree>
    <p:extLst>
      <p:ext uri="{BB962C8B-B14F-4D97-AF65-F5344CB8AC3E}">
        <p14:creationId xmlns:p14="http://schemas.microsoft.com/office/powerpoint/2010/main" val="702254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22</a:t>
            </a:fld>
            <a:endParaRPr lang="en-US" sz="800"/>
          </a:p>
        </p:txBody>
      </p:sp>
      <p:pic>
        <p:nvPicPr>
          <p:cNvPr id="3" name="Billede 2"/>
          <p:cNvPicPr>
            <a:picLocks noChangeAspect="1"/>
          </p:cNvPicPr>
          <p:nvPr/>
        </p:nvPicPr>
        <p:blipFill>
          <a:blip r:embed="rId2"/>
          <a:stretch>
            <a:fillRect/>
          </a:stretch>
        </p:blipFill>
        <p:spPr>
          <a:xfrm>
            <a:off x="0" y="-60431"/>
            <a:ext cx="12288688" cy="6924379"/>
          </a:xfrm>
          <a:prstGeom prst="rect">
            <a:avLst/>
          </a:prstGeom>
        </p:spPr>
      </p:pic>
    </p:spTree>
    <p:extLst>
      <p:ext uri="{BB962C8B-B14F-4D97-AF65-F5344CB8AC3E}">
        <p14:creationId xmlns:p14="http://schemas.microsoft.com/office/powerpoint/2010/main" val="2254726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23</a:t>
            </a:fld>
            <a:endParaRPr lang="en-US" sz="800"/>
          </a:p>
        </p:txBody>
      </p:sp>
      <p:pic>
        <p:nvPicPr>
          <p:cNvPr id="3" name="Billede 2"/>
          <p:cNvPicPr>
            <a:picLocks noChangeAspect="1"/>
          </p:cNvPicPr>
          <p:nvPr/>
        </p:nvPicPr>
        <p:blipFill>
          <a:blip r:embed="rId2"/>
          <a:stretch>
            <a:fillRect/>
          </a:stretch>
        </p:blipFill>
        <p:spPr>
          <a:xfrm>
            <a:off x="-6458" y="0"/>
            <a:ext cx="12204916" cy="6858000"/>
          </a:xfrm>
          <a:prstGeom prst="rect">
            <a:avLst/>
          </a:prstGeom>
        </p:spPr>
      </p:pic>
    </p:spTree>
    <p:extLst>
      <p:ext uri="{BB962C8B-B14F-4D97-AF65-F5344CB8AC3E}">
        <p14:creationId xmlns:p14="http://schemas.microsoft.com/office/powerpoint/2010/main" val="2425098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24</a:t>
            </a:fld>
            <a:endParaRPr lang="en-US" sz="800"/>
          </a:p>
        </p:txBody>
      </p:sp>
      <p:pic>
        <p:nvPicPr>
          <p:cNvPr id="3" name="Billede 2"/>
          <p:cNvPicPr>
            <a:picLocks noChangeAspect="1"/>
          </p:cNvPicPr>
          <p:nvPr/>
        </p:nvPicPr>
        <p:blipFill>
          <a:blip r:embed="rId2"/>
          <a:stretch>
            <a:fillRect/>
          </a:stretch>
        </p:blipFill>
        <p:spPr>
          <a:xfrm>
            <a:off x="-1838" y="-53339"/>
            <a:ext cx="12290526" cy="6911339"/>
          </a:xfrm>
          <a:prstGeom prst="rect">
            <a:avLst/>
          </a:prstGeom>
        </p:spPr>
      </p:pic>
    </p:spTree>
    <p:extLst>
      <p:ext uri="{BB962C8B-B14F-4D97-AF65-F5344CB8AC3E}">
        <p14:creationId xmlns:p14="http://schemas.microsoft.com/office/powerpoint/2010/main" val="3202638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F4E4E"/>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1422400" y="188640"/>
            <a:ext cx="10363200" cy="1143000"/>
          </a:xfrm>
        </p:spPr>
        <p:txBody>
          <a:bodyPr/>
          <a:lstStyle/>
          <a:p>
            <a:r>
              <a:rPr lang="da-DK" b="1" dirty="0"/>
              <a:t>Program</a:t>
            </a:r>
          </a:p>
        </p:txBody>
      </p:sp>
      <p:sp>
        <p:nvSpPr>
          <p:cNvPr id="6" name="Pladsholder til indhold 5"/>
          <p:cNvSpPr>
            <a:spLocks noGrp="1"/>
          </p:cNvSpPr>
          <p:nvPr>
            <p:ph idx="1"/>
          </p:nvPr>
        </p:nvSpPr>
        <p:spPr>
          <a:xfrm>
            <a:off x="1422400" y="1196752"/>
            <a:ext cx="10363200" cy="5112568"/>
          </a:xfrm>
        </p:spPr>
        <p:txBody>
          <a:bodyPr/>
          <a:lstStyle/>
          <a:p>
            <a:r>
              <a:rPr lang="da-DK" sz="1800" dirty="0">
                <a:solidFill>
                  <a:srgbClr val="226C5C"/>
                </a:solidFill>
              </a:rPr>
              <a:t>9.00-9.15	Velkomst</a:t>
            </a:r>
          </a:p>
          <a:p>
            <a:r>
              <a:rPr lang="da-DK" sz="1800" dirty="0">
                <a:solidFill>
                  <a:srgbClr val="226C5C"/>
                </a:solidFill>
              </a:rPr>
              <a:t>9.15-10.05	</a:t>
            </a:r>
            <a:r>
              <a:rPr lang="da-DK" sz="1800" dirty="0" err="1">
                <a:solidFill>
                  <a:srgbClr val="226C5C"/>
                </a:solidFill>
              </a:rPr>
              <a:t>Pitu</a:t>
            </a:r>
            <a:endParaRPr lang="da-DK" sz="1800" dirty="0">
              <a:solidFill>
                <a:srgbClr val="226C5C"/>
              </a:solidFill>
            </a:endParaRPr>
          </a:p>
          <a:p>
            <a:r>
              <a:rPr lang="da-DK" sz="1800" i="1" dirty="0">
                <a:solidFill>
                  <a:srgbClr val="226C5C"/>
                </a:solidFill>
              </a:rPr>
              <a:t>10.05-10.20	pause</a:t>
            </a:r>
          </a:p>
          <a:p>
            <a:endParaRPr lang="da-DK" sz="500" i="1" dirty="0">
              <a:solidFill>
                <a:srgbClr val="226C5C"/>
              </a:solidFill>
            </a:endParaRPr>
          </a:p>
          <a:p>
            <a:r>
              <a:rPr lang="da-DK" sz="1800" dirty="0">
                <a:solidFill>
                  <a:srgbClr val="3A9C66"/>
                </a:solidFill>
              </a:rPr>
              <a:t>10.20-11.10	Offentlig digital post</a:t>
            </a:r>
          </a:p>
          <a:p>
            <a:r>
              <a:rPr lang="da-DK" sz="1800" dirty="0">
                <a:solidFill>
                  <a:srgbClr val="226C5C"/>
                </a:solidFill>
              </a:rPr>
              <a:t>11.10-12.10	Mangel på digital dannelse</a:t>
            </a:r>
          </a:p>
          <a:p>
            <a:r>
              <a:rPr lang="da-DK" sz="1800" i="1" dirty="0">
                <a:solidFill>
                  <a:srgbClr val="226C5C"/>
                </a:solidFill>
              </a:rPr>
              <a:t>12.10-13.00</a:t>
            </a:r>
            <a:r>
              <a:rPr lang="da-DK" sz="1800" dirty="0">
                <a:solidFill>
                  <a:srgbClr val="226C5C"/>
                </a:solidFill>
              </a:rPr>
              <a:t>	f</a:t>
            </a:r>
            <a:r>
              <a:rPr lang="da-DK" sz="1800" i="1" dirty="0">
                <a:solidFill>
                  <a:srgbClr val="226C5C"/>
                </a:solidFill>
              </a:rPr>
              <a:t>rokost</a:t>
            </a:r>
          </a:p>
          <a:p>
            <a:endParaRPr lang="da-DK" sz="500" dirty="0">
              <a:solidFill>
                <a:srgbClr val="226C5C"/>
              </a:solidFill>
            </a:endParaRPr>
          </a:p>
          <a:p>
            <a:r>
              <a:rPr lang="da-DK" sz="1800" dirty="0">
                <a:solidFill>
                  <a:srgbClr val="226C5C"/>
                </a:solidFill>
              </a:rPr>
              <a:t>13.00-13.30	Skoleområdet og digitalisering</a:t>
            </a:r>
          </a:p>
          <a:p>
            <a:r>
              <a:rPr lang="da-DK" sz="1800" dirty="0">
                <a:solidFill>
                  <a:srgbClr val="226C5C"/>
                </a:solidFill>
              </a:rPr>
              <a:t>13.30-14.00	Persondatalov og GDPR</a:t>
            </a:r>
          </a:p>
          <a:p>
            <a:r>
              <a:rPr lang="da-DK" sz="1800" dirty="0">
                <a:solidFill>
                  <a:srgbClr val="226C5C"/>
                </a:solidFill>
              </a:rPr>
              <a:t>14.00-14.30	Cybersikkerhed</a:t>
            </a:r>
          </a:p>
          <a:p>
            <a:r>
              <a:rPr lang="da-DK" sz="1800" i="1" dirty="0">
                <a:solidFill>
                  <a:srgbClr val="226C5C"/>
                </a:solidFill>
              </a:rPr>
              <a:t>14.30-14.45</a:t>
            </a:r>
            <a:r>
              <a:rPr lang="da-DK" sz="1800" dirty="0">
                <a:solidFill>
                  <a:srgbClr val="226C5C"/>
                </a:solidFill>
              </a:rPr>
              <a:t>	</a:t>
            </a:r>
            <a:r>
              <a:rPr lang="da-DK" sz="1800" i="1" dirty="0">
                <a:solidFill>
                  <a:srgbClr val="226C5C"/>
                </a:solidFill>
              </a:rPr>
              <a:t>pause</a:t>
            </a:r>
          </a:p>
          <a:p>
            <a:endParaRPr lang="da-DK" sz="500" dirty="0">
              <a:solidFill>
                <a:srgbClr val="226C5C"/>
              </a:solidFill>
            </a:endParaRPr>
          </a:p>
          <a:p>
            <a:r>
              <a:rPr lang="da-DK" sz="1800" dirty="0">
                <a:solidFill>
                  <a:srgbClr val="226C5C"/>
                </a:solidFill>
              </a:rPr>
              <a:t>14.45-15.30	Break Out session</a:t>
            </a:r>
          </a:p>
          <a:p>
            <a:r>
              <a:rPr lang="da-DK" sz="1800" i="1" dirty="0">
                <a:solidFill>
                  <a:srgbClr val="226C5C"/>
                </a:solidFill>
              </a:rPr>
              <a:t>15.30-15.40</a:t>
            </a:r>
            <a:r>
              <a:rPr lang="da-DK" sz="1800" dirty="0">
                <a:solidFill>
                  <a:srgbClr val="226C5C"/>
                </a:solidFill>
              </a:rPr>
              <a:t>	</a:t>
            </a:r>
            <a:r>
              <a:rPr lang="da-DK" sz="1800" i="1" dirty="0">
                <a:solidFill>
                  <a:srgbClr val="226C5C"/>
                </a:solidFill>
              </a:rPr>
              <a:t>pause</a:t>
            </a:r>
          </a:p>
          <a:p>
            <a:endParaRPr lang="da-DK" sz="500" dirty="0">
              <a:solidFill>
                <a:srgbClr val="226C5C"/>
              </a:solidFill>
            </a:endParaRPr>
          </a:p>
          <a:p>
            <a:r>
              <a:rPr lang="da-DK" sz="1800" dirty="0">
                <a:solidFill>
                  <a:srgbClr val="226C5C"/>
                </a:solidFill>
              </a:rPr>
              <a:t>15.40-16.00	Opsamling fra Break out </a:t>
            </a:r>
            <a:r>
              <a:rPr lang="da-DK" sz="1800" dirty="0" err="1">
                <a:solidFill>
                  <a:srgbClr val="226C5C"/>
                </a:solidFill>
              </a:rPr>
              <a:t>sesisons</a:t>
            </a:r>
            <a:endParaRPr lang="da-DK" sz="1800" dirty="0">
              <a:solidFill>
                <a:srgbClr val="226C5C"/>
              </a:solidFill>
            </a:endParaRPr>
          </a:p>
          <a:p>
            <a:r>
              <a:rPr lang="da-DK" sz="1800" dirty="0">
                <a:solidFill>
                  <a:srgbClr val="226C5C"/>
                </a:solidFill>
              </a:rPr>
              <a:t>16.00-16.15	Afrunding</a:t>
            </a:r>
          </a:p>
        </p:txBody>
      </p:sp>
    </p:spTree>
    <p:extLst>
      <p:ext uri="{BB962C8B-B14F-4D97-AF65-F5344CB8AC3E}">
        <p14:creationId xmlns:p14="http://schemas.microsoft.com/office/powerpoint/2010/main" val="4030627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2783632" y="2780928"/>
            <a:ext cx="5400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2pPr>
            <a:lvl3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3pPr>
            <a:lvl4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4pPr>
            <a:lvl5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5pPr>
            <a:lvl6pPr marL="4572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6pPr>
            <a:lvl7pPr marL="9144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7pPr>
            <a:lvl8pPr marL="13716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8pPr>
            <a:lvl9pPr marL="18288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9pPr>
          </a:lstStyle>
          <a:p>
            <a:r>
              <a:rPr lang="da-DK" kern="0" dirty="0">
                <a:solidFill>
                  <a:schemeClr val="accent1"/>
                </a:solidFill>
              </a:rPr>
              <a:t>OFFENTLIG DIGITAL POST</a:t>
            </a:r>
          </a:p>
          <a:p>
            <a:r>
              <a:rPr lang="da-DK" kern="0" dirty="0">
                <a:solidFill>
                  <a:schemeClr val="accent1"/>
                </a:solidFill>
              </a:rPr>
              <a:t>Effektivt – Direkte – Sikkert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93C8E-BB31-4C93-8838-447EF15DB7DD}"/>
              </a:ext>
            </a:extLst>
          </p:cNvPr>
          <p:cNvSpPr>
            <a:spLocks noGrp="1"/>
          </p:cNvSpPr>
          <p:nvPr>
            <p:ph type="title"/>
          </p:nvPr>
        </p:nvSpPr>
        <p:spPr/>
        <p:txBody>
          <a:bodyPr/>
          <a:lstStyle/>
          <a:p>
            <a:r>
              <a:rPr lang="da-DK" dirty="0"/>
              <a:t>Hvorfor Digital Post i Grønland?</a:t>
            </a:r>
          </a:p>
        </p:txBody>
      </p:sp>
      <p:sp>
        <p:nvSpPr>
          <p:cNvPr id="3" name="Pladsholder til indhold 2">
            <a:extLst>
              <a:ext uri="{FF2B5EF4-FFF2-40B4-BE49-F238E27FC236}">
                <a16:creationId xmlns:a16="http://schemas.microsoft.com/office/drawing/2014/main" id="{C89C5F0D-C75B-4369-A663-6C4B2F39AE81}"/>
              </a:ext>
            </a:extLst>
          </p:cNvPr>
          <p:cNvSpPr>
            <a:spLocks noGrp="1"/>
          </p:cNvSpPr>
          <p:nvPr>
            <p:ph idx="1"/>
          </p:nvPr>
        </p:nvSpPr>
        <p:spPr/>
        <p:txBody>
          <a:bodyPr/>
          <a:lstStyle/>
          <a:p>
            <a:pPr>
              <a:buFont typeface="Arial" panose="020B0604020202020204" pitchFamily="34" charset="0"/>
              <a:buChar char="•"/>
            </a:pPr>
            <a:r>
              <a:rPr lang="da-DK" b="0" dirty="0"/>
              <a:t>Bidrager til at Grønland bliver til et sikkert 3. land</a:t>
            </a:r>
          </a:p>
          <a:p>
            <a:pPr>
              <a:buFont typeface="Arial" panose="020B0604020202020204" pitchFamily="34" charset="0"/>
              <a:buChar char="•"/>
            </a:pPr>
            <a:r>
              <a:rPr lang="da-DK" b="0" dirty="0"/>
              <a:t>Digitalisering af breve</a:t>
            </a:r>
          </a:p>
          <a:p>
            <a:pPr>
              <a:buFont typeface="Arial" panose="020B0604020202020204" pitchFamily="34" charset="0"/>
              <a:buChar char="•"/>
            </a:pPr>
            <a:r>
              <a:rPr lang="da-DK" b="0" dirty="0"/>
              <a:t>Øger sikkerheden i brevene</a:t>
            </a:r>
          </a:p>
          <a:p>
            <a:pPr>
              <a:buFont typeface="Arial" panose="020B0604020202020204" pitchFamily="34" charset="0"/>
              <a:buChar char="•"/>
            </a:pPr>
            <a:r>
              <a:rPr lang="da-DK" b="0" dirty="0"/>
              <a:t>Lander gnidningsfrit til den rette ”postkasse”</a:t>
            </a:r>
          </a:p>
          <a:p>
            <a:pPr>
              <a:buFont typeface="Arial" panose="020B0604020202020204" pitchFamily="34" charset="0"/>
              <a:buChar char="•"/>
            </a:pPr>
            <a:r>
              <a:rPr lang="da-DK" b="0" dirty="0"/>
              <a:t>Effektivisering af den offentlige sektor</a:t>
            </a:r>
          </a:p>
          <a:p>
            <a:pPr>
              <a:buFont typeface="Arial" panose="020B0604020202020204" pitchFamily="34" charset="0"/>
              <a:buChar char="•"/>
            </a:pPr>
            <a:r>
              <a:rPr lang="da-DK" b="0" dirty="0"/>
              <a:t>Leverancesikkerhed for myndigheden (frigørende effekt) ved brug af digital post løsningen</a:t>
            </a:r>
          </a:p>
          <a:p>
            <a:pPr>
              <a:buFontTx/>
              <a:buChar char="-"/>
            </a:pPr>
            <a:endParaRPr lang="da-DK" dirty="0"/>
          </a:p>
        </p:txBody>
      </p:sp>
      <p:sp>
        <p:nvSpPr>
          <p:cNvPr id="4" name="Pladsholder til slidenummer 3">
            <a:extLst>
              <a:ext uri="{FF2B5EF4-FFF2-40B4-BE49-F238E27FC236}">
                <a16:creationId xmlns:a16="http://schemas.microsoft.com/office/drawing/2014/main" id="{534BA9E0-CD72-4C7F-850E-4612EF086BFA}"/>
              </a:ext>
            </a:extLst>
          </p:cNvPr>
          <p:cNvSpPr>
            <a:spLocks noGrp="1"/>
          </p:cNvSpPr>
          <p:nvPr>
            <p:ph type="sldNum" sz="quarter" idx="10"/>
          </p:nvPr>
        </p:nvSpPr>
        <p:spPr/>
        <p:txBody>
          <a:bodyPr/>
          <a:lstStyle/>
          <a:p>
            <a:pPr>
              <a:defRPr/>
            </a:pPr>
            <a:fld id="{93A53F05-B0E5-4D1F-9FC9-760813758346}" type="slidenum">
              <a:rPr lang="en-US" smtClean="0"/>
              <a:pPr>
                <a:defRPr/>
              </a:pPr>
              <a:t>27</a:t>
            </a:fld>
            <a:endParaRPr lang="en-US" sz="800"/>
          </a:p>
        </p:txBody>
      </p:sp>
    </p:spTree>
    <p:extLst>
      <p:ext uri="{BB962C8B-B14F-4D97-AF65-F5344CB8AC3E}">
        <p14:creationId xmlns:p14="http://schemas.microsoft.com/office/powerpoint/2010/main" val="1879850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Inatsisartutlov</a:t>
            </a:r>
            <a:r>
              <a:rPr lang="da-DK" dirty="0"/>
              <a:t> nr. 14 af 8. juni 2017 om Offentlig Digital Post</a:t>
            </a:r>
          </a:p>
        </p:txBody>
      </p:sp>
      <p:sp>
        <p:nvSpPr>
          <p:cNvPr id="3" name="Pladsholder til indhold 2"/>
          <p:cNvSpPr>
            <a:spLocks noGrp="1"/>
          </p:cNvSpPr>
          <p:nvPr>
            <p:ph idx="1"/>
          </p:nvPr>
        </p:nvSpPr>
        <p:spPr>
          <a:xfrm>
            <a:off x="2590800" y="2003698"/>
            <a:ext cx="7772400" cy="4233614"/>
          </a:xfrm>
        </p:spPr>
        <p:txBody>
          <a:bodyPr/>
          <a:lstStyle/>
          <a:p>
            <a:pPr marL="0" indent="0"/>
            <a:r>
              <a:rPr lang="da-DK" sz="1600" dirty="0"/>
              <a:t>Forpligtelsen som borger</a:t>
            </a:r>
          </a:p>
          <a:p>
            <a:pPr>
              <a:buFont typeface="Arial" panose="020B0604020202020204" pitchFamily="34" charset="0"/>
              <a:buChar char="•"/>
            </a:pPr>
            <a:r>
              <a:rPr lang="da-DK" sz="1600" b="0" dirty="0"/>
              <a:t>§1 Offentlig Digital Post er betegnelsen for den af </a:t>
            </a:r>
            <a:r>
              <a:rPr lang="da-DK" sz="1600" b="0" dirty="0" err="1"/>
              <a:t>Naalakkersuisut</a:t>
            </a:r>
            <a:r>
              <a:rPr lang="da-DK" sz="1600" b="0" dirty="0"/>
              <a:t> anviste postløsning, der omfatter den digitale kommunikation mellem offentlige afsendere, og fysiske personer og juridiske enheder, der enten er obligatorisk eller frivilligt tilsluttet postløsningen.</a:t>
            </a:r>
          </a:p>
          <a:p>
            <a:pPr marL="0" indent="0"/>
            <a:r>
              <a:rPr lang="da-DK" sz="1600" b="0" dirty="0"/>
              <a:t>     </a:t>
            </a:r>
            <a:endParaRPr lang="da-DK" sz="1600" b="0" i="1" dirty="0"/>
          </a:p>
          <a:p>
            <a:pPr>
              <a:buFont typeface="Arial" panose="020B0604020202020204" pitchFamily="34" charset="0"/>
              <a:buChar char="•"/>
            </a:pPr>
            <a:r>
              <a:rPr lang="da-DK" sz="1600" b="0" dirty="0"/>
              <a:t>§ 3 Fysiske personer, der er 15 år eller derover, og som har bopæl eller fast ophold i Grønland, </a:t>
            </a:r>
            <a:r>
              <a:rPr lang="da-DK" sz="1600" dirty="0">
                <a:solidFill>
                  <a:srgbClr val="3A9C66"/>
                </a:solidFill>
              </a:rPr>
              <a:t>skal tilsluttes postløsningen</a:t>
            </a:r>
            <a:r>
              <a:rPr lang="da-DK" sz="1600" b="0" dirty="0"/>
              <a:t>, med mindre personen fritages for obligatorisk tilslutning, jf. §§ 5-7 eller efter regler fastsat i medfør af § 10.</a:t>
            </a:r>
          </a:p>
          <a:p>
            <a:pPr marL="0" indent="0"/>
            <a:r>
              <a:rPr lang="da-DK" sz="1600" dirty="0"/>
              <a:t>Forpligtelsen som virksomhed</a:t>
            </a:r>
          </a:p>
          <a:p>
            <a:pPr>
              <a:buFont typeface="Arial" panose="020B0604020202020204" pitchFamily="34" charset="0"/>
              <a:buChar char="•"/>
            </a:pPr>
            <a:r>
              <a:rPr lang="da-DK" sz="1600" b="0" dirty="0"/>
              <a:t> </a:t>
            </a:r>
            <a:r>
              <a:rPr lang="da-DK" sz="1600" b="0" i="1" dirty="0"/>
              <a:t>Stk. 2.</a:t>
            </a:r>
            <a:r>
              <a:rPr lang="da-DK" sz="1600" b="0" dirty="0"/>
              <a:t>  Juriske enheder, der er registreret i Det Centrale Virksomhedsregister (CVR-registret) med hjemsted i Grønland, skal tilsluttes postløsningen, medmindre den juridiske enhed fritages for obligatorisk tilslutning, jf.§§8-9 eller efter regler fastsat i medfør af §10.</a:t>
            </a:r>
            <a:endParaRPr lang="da-DK" sz="1600" b="0" i="1" dirty="0"/>
          </a:p>
          <a:p>
            <a:pPr marL="0" indent="0"/>
            <a:endParaRPr lang="da-DK" sz="1600" b="0" i="1" dirty="0"/>
          </a:p>
          <a:p>
            <a:pPr marL="0" indent="0" algn="ctr"/>
            <a:r>
              <a:rPr lang="da-DK" sz="1800" dirty="0">
                <a:solidFill>
                  <a:srgbClr val="3A9C66"/>
                </a:solidFill>
              </a:rPr>
              <a:t>	</a:t>
            </a:r>
            <a:r>
              <a:rPr lang="da-DK" sz="1600" b="0" dirty="0"/>
              <a:t>              </a:t>
            </a:r>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pPr>
                <a:defRPr/>
              </a:pPr>
              <a:t>28</a:t>
            </a:fld>
            <a:endParaRPr lang="en-US" sz="800"/>
          </a:p>
        </p:txBody>
      </p:sp>
    </p:spTree>
    <p:extLst>
      <p:ext uri="{BB962C8B-B14F-4D97-AF65-F5344CB8AC3E}">
        <p14:creationId xmlns:p14="http://schemas.microsoft.com/office/powerpoint/2010/main" val="345661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betyder loven for borgere?</a:t>
            </a:r>
          </a:p>
        </p:txBody>
      </p:sp>
      <p:sp>
        <p:nvSpPr>
          <p:cNvPr id="3" name="Pladsholder til indhold 2"/>
          <p:cNvSpPr>
            <a:spLocks noGrp="1"/>
          </p:cNvSpPr>
          <p:nvPr>
            <p:ph idx="1"/>
          </p:nvPr>
        </p:nvSpPr>
        <p:spPr>
          <a:xfrm>
            <a:off x="2590800" y="1628800"/>
            <a:ext cx="7772400" cy="4179912"/>
          </a:xfrm>
        </p:spPr>
        <p:txBody>
          <a:bodyPr/>
          <a:lstStyle/>
          <a:p>
            <a:pPr marL="0" indent="0"/>
            <a:r>
              <a:rPr lang="da-DK" sz="1600" dirty="0">
                <a:solidFill>
                  <a:srgbClr val="3A9C66"/>
                </a:solidFill>
              </a:rPr>
              <a:t>Forpligtelse</a:t>
            </a:r>
          </a:p>
          <a:p>
            <a:pPr>
              <a:buFont typeface="Arial" panose="020B0604020202020204" pitchFamily="34" charset="0"/>
              <a:buChar char="•"/>
            </a:pPr>
            <a:r>
              <a:rPr lang="da-DK" sz="1600" b="0" dirty="0"/>
              <a:t>Alle borgere over 15 år er forpligtet til at modtage digital post fra de offentlige myndigheder som har tilsluttet sig ordningen.</a:t>
            </a:r>
          </a:p>
          <a:p>
            <a:pPr>
              <a:buFont typeface="Arial" panose="020B0604020202020204" pitchFamily="34" charset="0"/>
              <a:buChar char="•"/>
            </a:pPr>
            <a:r>
              <a:rPr lang="da-DK" sz="1600" b="0" dirty="0"/>
              <a:t>Det er ikke valgfrit for borgere over 15 år at modtage digital post fra de tilsluttede offentlige myndigheder</a:t>
            </a:r>
          </a:p>
          <a:p>
            <a:pPr>
              <a:buFont typeface="Arial" panose="020B0604020202020204" pitchFamily="34" charset="0"/>
              <a:buChar char="•"/>
            </a:pPr>
            <a:r>
              <a:rPr lang="da-DK" sz="1600" b="0" dirty="0"/>
              <a:t>Det vil fremgå af den digitale postløsning, hvilke offentlige myndigheder som afsender digital post. </a:t>
            </a:r>
          </a:p>
          <a:p>
            <a:pPr marL="0" indent="0"/>
            <a:endParaRPr lang="da-DK" sz="1600" dirty="0"/>
          </a:p>
          <a:p>
            <a:pPr marL="0" indent="0"/>
            <a:r>
              <a:rPr lang="da-DK" sz="1600" dirty="0">
                <a:solidFill>
                  <a:srgbClr val="3A9C66"/>
                </a:solidFill>
              </a:rPr>
              <a:t>Læseadgang og fritagelse</a:t>
            </a:r>
          </a:p>
          <a:p>
            <a:pPr marL="0" indent="0"/>
            <a:r>
              <a:rPr lang="da-DK" sz="1600" b="0" dirty="0"/>
              <a:t>Hvis man som borger har psykiske eller fysiske handicap, som forhindrer adgangen til at tilgå digital post er der to muligheder:</a:t>
            </a:r>
          </a:p>
          <a:p>
            <a:pPr>
              <a:buFont typeface="Arial" panose="020B0604020202020204" pitchFamily="34" charset="0"/>
              <a:buChar char="•"/>
            </a:pPr>
            <a:r>
              <a:rPr lang="da-DK" sz="1600" b="0" dirty="0"/>
              <a:t>Man kan tildele læseadgang til en fortrolig</a:t>
            </a:r>
          </a:p>
          <a:p>
            <a:pPr>
              <a:buFont typeface="Arial" panose="020B0604020202020204" pitchFamily="34" charset="0"/>
              <a:buChar char="•"/>
            </a:pPr>
            <a:r>
              <a:rPr lang="da-DK" sz="1600" b="0" dirty="0"/>
              <a:t>Man kan blive fritaget fra forpligtelsen at modtage digital post, kriterierne for dette bestemmes i bekendtgørelse som er i høring.</a:t>
            </a:r>
          </a:p>
          <a:p>
            <a:pPr>
              <a:buFont typeface="Arial" panose="020B0604020202020204" pitchFamily="34" charset="0"/>
              <a:buChar char="•"/>
            </a:pPr>
            <a:endParaRPr lang="da-DK" sz="1600" b="0" dirty="0"/>
          </a:p>
          <a:p>
            <a:pPr marL="0" indent="0" algn="ctr"/>
            <a:r>
              <a:rPr lang="da-DK" sz="1600" dirty="0">
                <a:solidFill>
                  <a:srgbClr val="3A9C66"/>
                </a:solidFill>
              </a:rPr>
              <a:t>Loven træder i kraft for borgere den 1. april 2020</a:t>
            </a:r>
            <a:endParaRPr lang="da-DK" sz="1600" b="0" dirty="0"/>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pPr>
                <a:defRPr/>
              </a:pPr>
              <a:t>29</a:t>
            </a:fld>
            <a:endParaRPr lang="en-US" sz="800" dirty="0"/>
          </a:p>
        </p:txBody>
      </p:sp>
    </p:spTree>
    <p:extLst>
      <p:ext uri="{BB962C8B-B14F-4D97-AF65-F5344CB8AC3E}">
        <p14:creationId xmlns:p14="http://schemas.microsoft.com/office/powerpoint/2010/main" val="278907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p:cNvSpPr txBox="1"/>
          <p:nvPr/>
        </p:nvSpPr>
        <p:spPr>
          <a:xfrm>
            <a:off x="1422401" y="1556792"/>
            <a:ext cx="7337896" cy="4524315"/>
          </a:xfrm>
          <a:prstGeom prst="rect">
            <a:avLst/>
          </a:prstGeom>
          <a:noFill/>
        </p:spPr>
        <p:txBody>
          <a:bodyPr wrap="square" rtlCol="0">
            <a:spAutoFit/>
          </a:bodyPr>
          <a:lstStyle/>
          <a:p>
            <a:r>
              <a:rPr lang="da-DK" sz="1600" dirty="0"/>
              <a:t>”Norden skal opleves grænseløst helt ud til de yderste skær og som ét stort hjemmemarked for vores borgere og virksomheder. Vores sammenlignelige samfundsmodeller, store samhandel og vores historie-, kultur- og sprogfællesskab gør Norden til et oplagt forum for udvikling af vores samfund og politikker, så vi kan opretholde en høj vækst og forblive konkurrencedygtige. Fælles forskning, innovation og investeringer skaber forudsætningerne for at realisere dette.</a:t>
            </a:r>
          </a:p>
          <a:p>
            <a:r>
              <a:rPr lang="da-DK" sz="1600" b="1" dirty="0"/>
              <a:t>Digitaliseringen er helt central for at øge konkurrenceevnen og giver nye muligheder for integration i Norden. </a:t>
            </a:r>
            <a:r>
              <a:rPr lang="da-DK" sz="1600" dirty="0"/>
              <a:t>Tydeligst ses det i projektet Nordic Smart </a:t>
            </a:r>
            <a:r>
              <a:rPr lang="da-DK" sz="1600" dirty="0" err="1"/>
              <a:t>Government</a:t>
            </a:r>
            <a:r>
              <a:rPr lang="da-DK" sz="1600" dirty="0"/>
              <a:t>, som sigter på at gøre hverdagen lettere for små og mellemstore virksomheder, især i deres indrapportering til myndigheder, og samtidig skabe nye forretningsmuligheder og vækst ved at stille økonomiske data til rådighed i realtid.</a:t>
            </a:r>
          </a:p>
          <a:p>
            <a:r>
              <a:rPr lang="da-DK" sz="1600" dirty="0"/>
              <a:t>Men digitaliseringen giver også håb og forventning om, at mange af de </a:t>
            </a:r>
            <a:r>
              <a:rPr lang="da-DK" sz="1600" b="1" dirty="0"/>
              <a:t>traditionelle grænsehindringer vil forsvinde</a:t>
            </a:r>
            <a:r>
              <a:rPr lang="da-DK" sz="1600" dirty="0"/>
              <a:t>, og at grænsehindringsarbejdet vil kunne løftes til et nyt og højere niveau, når offentlige digitale selvbetjenings-løsninger gøres digitalt tilgængelige for borgere og virksomheder fra andre nordiske lande.”</a:t>
            </a:r>
          </a:p>
        </p:txBody>
      </p:sp>
      <p:sp>
        <p:nvSpPr>
          <p:cNvPr id="2" name="Titel 1"/>
          <p:cNvSpPr>
            <a:spLocks noGrp="1"/>
          </p:cNvSpPr>
          <p:nvPr>
            <p:ph type="title"/>
          </p:nvPr>
        </p:nvSpPr>
        <p:spPr/>
        <p:txBody>
          <a:bodyPr/>
          <a:lstStyle/>
          <a:p>
            <a:r>
              <a:rPr lang="da-DK" dirty="0"/>
              <a:t>Nordisk Ministerråds formandskab 2020</a:t>
            </a:r>
          </a:p>
        </p:txBody>
      </p:sp>
      <p:pic>
        <p:nvPicPr>
          <p:cNvPr id="6" name="Pladsholder til indhold 5"/>
          <p:cNvPicPr>
            <a:picLocks noGrp="1" noChangeAspect="1"/>
          </p:cNvPicPr>
          <p:nvPr>
            <p:ph idx="1"/>
          </p:nvPr>
        </p:nvPicPr>
        <p:blipFill>
          <a:blip r:embed="rId2"/>
          <a:stretch>
            <a:fillRect/>
          </a:stretch>
        </p:blipFill>
        <p:spPr>
          <a:xfrm rot="687411">
            <a:off x="9260544" y="3284899"/>
            <a:ext cx="2379349" cy="2418874"/>
          </a:xfrm>
          <a:prstGeom prst="rect">
            <a:avLst/>
          </a:prstGeom>
        </p:spPr>
      </p:pic>
      <p:sp>
        <p:nvSpPr>
          <p:cNvPr id="3" name="Pladsholder til slidenummer 2"/>
          <p:cNvSpPr>
            <a:spLocks noGrp="1"/>
          </p:cNvSpPr>
          <p:nvPr>
            <p:ph type="sldNum" sz="quarter" idx="10"/>
          </p:nvPr>
        </p:nvSpPr>
        <p:spPr/>
        <p:txBody>
          <a:bodyPr/>
          <a:lstStyle/>
          <a:p>
            <a:pPr>
              <a:defRPr/>
            </a:pPr>
            <a:fld id="{7CFB493D-B3DD-4A0A-92AD-0F412CB10A44}" type="slidenum">
              <a:rPr lang="en-US" smtClean="0"/>
              <a:pPr>
                <a:defRPr/>
              </a:pPr>
              <a:t>3</a:t>
            </a:fld>
            <a:endParaRPr lang="en-US" sz="800"/>
          </a:p>
        </p:txBody>
      </p:sp>
      <p:pic>
        <p:nvPicPr>
          <p:cNvPr id="7" name="Billede 6"/>
          <p:cNvPicPr>
            <a:picLocks noChangeAspect="1"/>
          </p:cNvPicPr>
          <p:nvPr/>
        </p:nvPicPr>
        <p:blipFill>
          <a:blip r:embed="rId3"/>
          <a:stretch>
            <a:fillRect/>
          </a:stretch>
        </p:blipFill>
        <p:spPr>
          <a:xfrm>
            <a:off x="9186193" y="605036"/>
            <a:ext cx="2528050" cy="2611760"/>
          </a:xfrm>
          <a:prstGeom prst="rect">
            <a:avLst/>
          </a:prstGeom>
        </p:spPr>
      </p:pic>
    </p:spTree>
    <p:extLst>
      <p:ext uri="{BB962C8B-B14F-4D97-AF65-F5344CB8AC3E}">
        <p14:creationId xmlns:p14="http://schemas.microsoft.com/office/powerpoint/2010/main" val="85746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NemID</a:t>
            </a:r>
            <a:r>
              <a:rPr lang="da-DK" dirty="0"/>
              <a:t> &amp; Digital Post</a:t>
            </a:r>
          </a:p>
        </p:txBody>
      </p:sp>
      <p:pic>
        <p:nvPicPr>
          <p:cNvPr id="7" name="Pladsholder til indhold 6"/>
          <p:cNvPicPr>
            <a:picLocks noGrp="1" noChangeAspect="1"/>
          </p:cNvPicPr>
          <p:nvPr>
            <p:ph idx="1"/>
          </p:nvPr>
        </p:nvPicPr>
        <p:blipFill>
          <a:blip r:embed="rId2"/>
          <a:stretch>
            <a:fillRect/>
          </a:stretch>
        </p:blipFill>
        <p:spPr>
          <a:xfrm>
            <a:off x="3071664" y="1685513"/>
            <a:ext cx="6305892" cy="4246957"/>
          </a:xfrm>
          <a:prstGeom prst="rect">
            <a:avLst/>
          </a:prstGeom>
        </p:spPr>
      </p:pic>
      <p:sp>
        <p:nvSpPr>
          <p:cNvPr id="4" name="Pladsholder til slidenummer 3"/>
          <p:cNvSpPr>
            <a:spLocks noGrp="1"/>
          </p:cNvSpPr>
          <p:nvPr>
            <p:ph type="sldNum" sz="quarter" idx="10"/>
          </p:nvPr>
        </p:nvSpPr>
        <p:spPr/>
        <p:txBody>
          <a:bodyPr/>
          <a:lstStyle/>
          <a:p>
            <a:pPr>
              <a:defRPr/>
            </a:pPr>
            <a:fld id="{93A53F05-B0E5-4D1F-9FC9-760813758346}" type="slidenum">
              <a:rPr lang="en-US" smtClean="0"/>
              <a:pPr>
                <a:defRPr/>
              </a:pPr>
              <a:t>30</a:t>
            </a:fld>
            <a:endParaRPr lang="en-US" sz="800"/>
          </a:p>
        </p:txBody>
      </p:sp>
    </p:spTree>
    <p:extLst>
      <p:ext uri="{BB962C8B-B14F-4D97-AF65-F5344CB8AC3E}">
        <p14:creationId xmlns:p14="http://schemas.microsoft.com/office/powerpoint/2010/main" val="732228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betyder loven for offentlige myndigheder?</a:t>
            </a:r>
          </a:p>
        </p:txBody>
      </p:sp>
      <p:sp>
        <p:nvSpPr>
          <p:cNvPr id="3" name="Pladsholder til indhold 2"/>
          <p:cNvSpPr>
            <a:spLocks noGrp="1"/>
          </p:cNvSpPr>
          <p:nvPr>
            <p:ph idx="1"/>
          </p:nvPr>
        </p:nvSpPr>
        <p:spPr>
          <a:xfrm>
            <a:off x="2590800" y="1916832"/>
            <a:ext cx="7772400" cy="4179912"/>
          </a:xfrm>
        </p:spPr>
        <p:txBody>
          <a:bodyPr/>
          <a:lstStyle/>
          <a:p>
            <a:pPr marL="0" indent="0"/>
            <a:r>
              <a:rPr lang="da-DK" sz="1600" dirty="0">
                <a:solidFill>
                  <a:srgbClr val="3A9C66"/>
                </a:solidFill>
              </a:rPr>
              <a:t>Forpligtelse</a:t>
            </a:r>
          </a:p>
          <a:p>
            <a:pPr marL="285750" indent="-285750">
              <a:buFont typeface="Arial" panose="020B0604020202020204" pitchFamily="34" charset="0"/>
              <a:buChar char="•"/>
            </a:pPr>
            <a:r>
              <a:rPr lang="da-DK" sz="1600" b="0" dirty="0"/>
              <a:t>Offentlige myndigheder vil blive forpligtet til at modtage digital post fra andre offentlige myndigheder (bekendtgørelsen om juridiske enheder).</a:t>
            </a:r>
          </a:p>
          <a:p>
            <a:pPr>
              <a:buFont typeface="Arial" panose="020B0604020202020204" pitchFamily="34" charset="0"/>
              <a:buChar char="•"/>
            </a:pPr>
            <a:r>
              <a:rPr lang="da-DK" sz="1600" b="0" dirty="0"/>
              <a:t>Det er valgfrit for myndigheder, hvorvidt de vil afsende digital post og dermed tilslutte sig den digital postløsning.</a:t>
            </a:r>
          </a:p>
          <a:p>
            <a:pPr lvl="2">
              <a:buFont typeface="Arial" panose="020B0604020202020204" pitchFamily="34" charset="0"/>
              <a:buChar char="•"/>
            </a:pPr>
            <a:r>
              <a:rPr lang="da-DK" sz="1400" dirty="0"/>
              <a:t>Offentlig Digital Post til borger har en </a:t>
            </a:r>
            <a:r>
              <a:rPr lang="da-DK" sz="1400" dirty="0">
                <a:solidFill>
                  <a:srgbClr val="C00000"/>
                </a:solidFill>
              </a:rPr>
              <a:t>frigørende </a:t>
            </a:r>
            <a:r>
              <a:rPr lang="da-DK" sz="1400" dirty="0"/>
              <a:t>effekt for myndigheden – dvs. at brevet kan anses som fremkommet til rette person, når fremsendelsen i den digitale postløsning er bekræftet.</a:t>
            </a:r>
          </a:p>
          <a:p>
            <a:pPr>
              <a:buFont typeface="Arial" panose="020B0604020202020204" pitchFamily="34" charset="0"/>
              <a:buChar char="•"/>
            </a:pPr>
            <a:endParaRPr lang="da-DK" sz="1600" b="0" dirty="0"/>
          </a:p>
          <a:p>
            <a:pPr>
              <a:buFont typeface="Arial" panose="020B0604020202020204" pitchFamily="34" charset="0"/>
              <a:buChar char="•"/>
            </a:pPr>
            <a:r>
              <a:rPr lang="da-DK" sz="1600" b="0" dirty="0"/>
              <a:t>Det vil fremgå af den digitale postløsning, hvilke offentlige myndigheder som afsender digital post. </a:t>
            </a:r>
          </a:p>
          <a:p>
            <a:pPr>
              <a:buFont typeface="Arial" panose="020B0604020202020204" pitchFamily="34" charset="0"/>
              <a:buChar char="•"/>
            </a:pPr>
            <a:endParaRPr lang="da-DK" sz="1600" b="0" dirty="0"/>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pPr>
                <a:defRPr/>
              </a:pPr>
              <a:t>31</a:t>
            </a:fld>
            <a:endParaRPr lang="en-US" sz="800"/>
          </a:p>
        </p:txBody>
      </p:sp>
    </p:spTree>
    <p:extLst>
      <p:ext uri="{BB962C8B-B14F-4D97-AF65-F5344CB8AC3E}">
        <p14:creationId xmlns:p14="http://schemas.microsoft.com/office/powerpoint/2010/main" val="4152290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betyder loven for virksomheder?</a:t>
            </a:r>
          </a:p>
        </p:txBody>
      </p:sp>
      <p:sp>
        <p:nvSpPr>
          <p:cNvPr id="3" name="Pladsholder til indhold 2"/>
          <p:cNvSpPr>
            <a:spLocks noGrp="1"/>
          </p:cNvSpPr>
          <p:nvPr>
            <p:ph idx="1"/>
          </p:nvPr>
        </p:nvSpPr>
        <p:spPr>
          <a:xfrm>
            <a:off x="2590800" y="1556792"/>
            <a:ext cx="7772400" cy="4179912"/>
          </a:xfrm>
        </p:spPr>
        <p:txBody>
          <a:bodyPr/>
          <a:lstStyle/>
          <a:p>
            <a:pPr marL="0" indent="0"/>
            <a:r>
              <a:rPr lang="da-DK" sz="1600" dirty="0">
                <a:solidFill>
                  <a:srgbClr val="3A9C66"/>
                </a:solidFill>
              </a:rPr>
              <a:t>Forpligtelse</a:t>
            </a:r>
          </a:p>
          <a:p>
            <a:pPr>
              <a:buFont typeface="Arial" panose="020B0604020202020204" pitchFamily="34" charset="0"/>
              <a:buChar char="•"/>
            </a:pPr>
            <a:r>
              <a:rPr lang="da-DK" sz="1600" b="0" dirty="0"/>
              <a:t>Alle virksomheder er forpligtet til at modtage digital post fra de offentlige myndigheder, som har tilsluttet sig den offentlig digitale postløsning.</a:t>
            </a:r>
          </a:p>
          <a:p>
            <a:pPr>
              <a:buFont typeface="Arial" panose="020B0604020202020204" pitchFamily="34" charset="0"/>
              <a:buChar char="•"/>
            </a:pPr>
            <a:r>
              <a:rPr lang="da-DK" sz="1600" b="0" dirty="0"/>
              <a:t>Det vil fremgå af den digitale postløsning, hvilke offentlige myndigheder som afsender digital post. </a:t>
            </a:r>
          </a:p>
          <a:p>
            <a:pPr marL="0" indent="0"/>
            <a:endParaRPr lang="da-DK" sz="1600" b="0" dirty="0"/>
          </a:p>
          <a:p>
            <a:pPr marL="0" indent="0"/>
            <a:r>
              <a:rPr lang="da-DK" sz="1600" dirty="0">
                <a:solidFill>
                  <a:srgbClr val="3A9C66"/>
                </a:solidFill>
              </a:rPr>
              <a:t>Fritagelse</a:t>
            </a:r>
          </a:p>
          <a:p>
            <a:pPr>
              <a:buFont typeface="Arial" panose="020B0604020202020204" pitchFamily="34" charset="0"/>
              <a:buChar char="•"/>
            </a:pPr>
            <a:r>
              <a:rPr lang="da-DK" sz="1600" b="0" dirty="0"/>
              <a:t>Virksomheder kan fritages for at modtage digital post, kriterierne for dette beskrives i bekendtgørelsen, som forventes at sendes i høring medio 2. kvartal 2020. </a:t>
            </a:r>
          </a:p>
          <a:p>
            <a:pPr marL="0" indent="0"/>
            <a:endParaRPr lang="da-DK" sz="1600" b="0" dirty="0"/>
          </a:p>
          <a:p>
            <a:pPr marL="0" indent="0"/>
            <a:r>
              <a:rPr lang="da-DK" sz="1600" dirty="0">
                <a:solidFill>
                  <a:srgbClr val="3A9C66"/>
                </a:solidFill>
              </a:rPr>
              <a:t>Tilslutning</a:t>
            </a:r>
            <a:r>
              <a:rPr lang="da-DK" sz="1600" b="0" dirty="0"/>
              <a:t> </a:t>
            </a:r>
          </a:p>
          <a:p>
            <a:pPr>
              <a:buFont typeface="Arial" panose="020B0604020202020204" pitchFamily="34" charset="0"/>
              <a:buChar char="•"/>
            </a:pPr>
            <a:r>
              <a:rPr lang="da-DK" sz="1600" b="0" dirty="0"/>
              <a:t>Virksomheder som ønsker at tilslutte sig den offentlige digitale postløsning kan kontakte e-Boks, og Digitaliseringsstyrelsen kan også kontakten i forhold til rådgivning.</a:t>
            </a:r>
          </a:p>
          <a:p>
            <a:pPr>
              <a:buFont typeface="Arial" panose="020B0604020202020204" pitchFamily="34" charset="0"/>
              <a:buChar char="•"/>
            </a:pPr>
            <a:endParaRPr lang="da-DK" sz="1600" b="0" dirty="0"/>
          </a:p>
          <a:p>
            <a:pPr marL="0" indent="0" algn="ctr"/>
            <a:r>
              <a:rPr lang="da-DK" sz="1600" dirty="0">
                <a:solidFill>
                  <a:srgbClr val="3A9C66"/>
                </a:solidFill>
              </a:rPr>
              <a:t>Loven træder i kraft for virksomheder ultimo 2. kvartal af 2020</a:t>
            </a:r>
            <a:endParaRPr lang="da-DK" sz="1600" b="0" dirty="0"/>
          </a:p>
        </p:txBody>
      </p:sp>
      <p:sp>
        <p:nvSpPr>
          <p:cNvPr id="4" name="Pladsholder til slidenummer 3"/>
          <p:cNvSpPr>
            <a:spLocks noGrp="1"/>
          </p:cNvSpPr>
          <p:nvPr>
            <p:ph type="sldNum" sz="quarter" idx="10"/>
          </p:nvPr>
        </p:nvSpPr>
        <p:spPr/>
        <p:txBody>
          <a:bodyPr/>
          <a:lstStyle/>
          <a:p>
            <a:pPr>
              <a:defRPr/>
            </a:pPr>
            <a:fld id="{93A53F05-B0E5-4D1F-9FC9-760813758346}" type="slidenum">
              <a:rPr lang="en-US">
                <a:solidFill>
                  <a:srgbClr val="0B1621"/>
                </a:solidFill>
                <a:latin typeface="Klavika"/>
              </a:rPr>
              <a:pPr>
                <a:defRPr/>
              </a:pPr>
              <a:t>32</a:t>
            </a:fld>
            <a:endParaRPr lang="en-US" sz="800">
              <a:solidFill>
                <a:srgbClr val="0B1621"/>
              </a:solidFill>
              <a:latin typeface="Klavika"/>
            </a:endParaRPr>
          </a:p>
        </p:txBody>
      </p:sp>
    </p:spTree>
    <p:extLst>
      <p:ext uri="{BB962C8B-B14F-4D97-AF65-F5344CB8AC3E}">
        <p14:creationId xmlns:p14="http://schemas.microsoft.com/office/powerpoint/2010/main" val="3069474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C4D29-0B8C-4787-B5D5-4EF49B8D039F}"/>
              </a:ext>
            </a:extLst>
          </p:cNvPr>
          <p:cNvSpPr>
            <a:spLocks noGrp="1"/>
          </p:cNvSpPr>
          <p:nvPr>
            <p:ph type="title"/>
          </p:nvPr>
        </p:nvSpPr>
        <p:spPr/>
        <p:txBody>
          <a:bodyPr/>
          <a:lstStyle/>
          <a:p>
            <a:r>
              <a:rPr lang="da-DK" dirty="0"/>
              <a:t>Bekendtgørelser</a:t>
            </a:r>
          </a:p>
        </p:txBody>
      </p:sp>
      <p:sp>
        <p:nvSpPr>
          <p:cNvPr id="3" name="Pladsholder til indhold 2">
            <a:extLst>
              <a:ext uri="{FF2B5EF4-FFF2-40B4-BE49-F238E27FC236}">
                <a16:creationId xmlns:a16="http://schemas.microsoft.com/office/drawing/2014/main" id="{3224C29B-FEF2-47AB-B590-B0A46BE4E492}"/>
              </a:ext>
            </a:extLst>
          </p:cNvPr>
          <p:cNvSpPr>
            <a:spLocks noGrp="1"/>
          </p:cNvSpPr>
          <p:nvPr>
            <p:ph idx="1"/>
          </p:nvPr>
        </p:nvSpPr>
        <p:spPr/>
        <p:txBody>
          <a:bodyPr/>
          <a:lstStyle/>
          <a:p>
            <a:pPr>
              <a:buFont typeface="Arial" panose="020B0604020202020204" pitchFamily="34" charset="0"/>
              <a:buChar char="•"/>
            </a:pPr>
            <a:r>
              <a:rPr lang="da-DK" b="0" dirty="0"/>
              <a:t>Bekendtgørelsen for fritagelse af fysiske personer er sendt i høring med </a:t>
            </a:r>
            <a:r>
              <a:rPr lang="da-DK" dirty="0">
                <a:solidFill>
                  <a:srgbClr val="3A9C66"/>
                </a:solidFill>
              </a:rPr>
              <a:t>høringsfrist </a:t>
            </a:r>
            <a:r>
              <a:rPr lang="da-DK" dirty="0" err="1">
                <a:solidFill>
                  <a:srgbClr val="3A9C66"/>
                </a:solidFill>
              </a:rPr>
              <a:t>xx.xx.xxxx</a:t>
            </a:r>
            <a:endParaRPr lang="da-DK" dirty="0">
              <a:solidFill>
                <a:srgbClr val="3A9C66"/>
              </a:solidFill>
            </a:endParaRPr>
          </a:p>
          <a:p>
            <a:pPr marL="0" indent="0"/>
            <a:endParaRPr lang="da-DK" b="0" dirty="0"/>
          </a:p>
          <a:p>
            <a:pPr>
              <a:buFont typeface="Arial" panose="020B0604020202020204" pitchFamily="34" charset="0"/>
              <a:buChar char="•"/>
            </a:pPr>
            <a:r>
              <a:rPr lang="da-DK" b="0" dirty="0"/>
              <a:t>Bekendtgørelsen for fritagelse af juridiske enheder forventes at sendes i høring i august 2020</a:t>
            </a:r>
          </a:p>
          <a:p>
            <a:pPr>
              <a:buFont typeface="Arial" panose="020B0604020202020204" pitchFamily="34" charset="0"/>
              <a:buChar char="•"/>
            </a:pPr>
            <a:endParaRPr lang="da-DK" b="0" dirty="0"/>
          </a:p>
          <a:p>
            <a:pPr>
              <a:buFont typeface="Arial" panose="020B0604020202020204" pitchFamily="34" charset="0"/>
              <a:buChar char="•"/>
            </a:pPr>
            <a:r>
              <a:rPr lang="da-DK" b="0" dirty="0"/>
              <a:t>Rigsmyndighederne kan omfattes ved bekendtgørelse efter forhandlinger</a:t>
            </a:r>
          </a:p>
          <a:p>
            <a:endParaRPr lang="da-DK" dirty="0"/>
          </a:p>
        </p:txBody>
      </p:sp>
      <p:sp>
        <p:nvSpPr>
          <p:cNvPr id="4" name="Pladsholder til slidenummer 3">
            <a:extLst>
              <a:ext uri="{FF2B5EF4-FFF2-40B4-BE49-F238E27FC236}">
                <a16:creationId xmlns:a16="http://schemas.microsoft.com/office/drawing/2014/main" id="{9C46742B-76B2-423E-81FE-4F0B0D7C2A60}"/>
              </a:ext>
            </a:extLst>
          </p:cNvPr>
          <p:cNvSpPr>
            <a:spLocks noGrp="1"/>
          </p:cNvSpPr>
          <p:nvPr>
            <p:ph type="sldNum" sz="quarter" idx="10"/>
          </p:nvPr>
        </p:nvSpPr>
        <p:spPr/>
        <p:txBody>
          <a:bodyPr/>
          <a:lstStyle/>
          <a:p>
            <a:pPr>
              <a:defRPr/>
            </a:pPr>
            <a:fld id="{93A53F05-B0E5-4D1F-9FC9-760813758346}" type="slidenum">
              <a:rPr lang="en-US" smtClean="0"/>
              <a:pPr>
                <a:defRPr/>
              </a:pPr>
              <a:t>33</a:t>
            </a:fld>
            <a:endParaRPr lang="en-US" sz="800"/>
          </a:p>
        </p:txBody>
      </p:sp>
    </p:spTree>
    <p:extLst>
      <p:ext uri="{BB962C8B-B14F-4D97-AF65-F5344CB8AC3E}">
        <p14:creationId xmlns:p14="http://schemas.microsoft.com/office/powerpoint/2010/main" val="3608035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a:t>Den tekniske løsning</a:t>
            </a:r>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1585" y="1714500"/>
            <a:ext cx="6958383" cy="3810000"/>
          </a:xfrm>
        </p:spPr>
      </p:pic>
      <p:sp>
        <p:nvSpPr>
          <p:cNvPr id="4" name="Pladsholder til slidenummer 3"/>
          <p:cNvSpPr>
            <a:spLocks noGrp="1"/>
          </p:cNvSpPr>
          <p:nvPr>
            <p:ph type="sldNum" sz="quarter" idx="10"/>
          </p:nvPr>
        </p:nvSpPr>
        <p:spPr/>
        <p:txBody>
          <a:bodyPr/>
          <a:lstStyle/>
          <a:p>
            <a:pPr>
              <a:defRPr/>
            </a:pPr>
            <a:fld id="{93A53F05-B0E5-4D1F-9FC9-760813758346}" type="slidenum">
              <a:rPr lang="en-US" smtClean="0"/>
              <a:pPr>
                <a:defRPr/>
              </a:pPr>
              <a:t>34</a:t>
            </a:fld>
            <a:endParaRPr lang="en-US" sz="800"/>
          </a:p>
        </p:txBody>
      </p:sp>
      <p:sp>
        <p:nvSpPr>
          <p:cNvPr id="3" name="Rektangel 2"/>
          <p:cNvSpPr/>
          <p:nvPr/>
        </p:nvSpPr>
        <p:spPr bwMode="auto">
          <a:xfrm>
            <a:off x="7680178" y="4984440"/>
            <a:ext cx="2592287" cy="108012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da-DK" sz="1600" dirty="0">
                <a:solidFill>
                  <a:schemeClr val="tx1"/>
                </a:solidFill>
                <a:latin typeface="Arial" charset="0"/>
                <a:ea typeface="ＭＳ Ｐゴシック" pitchFamily="1" charset="-128"/>
              </a:rPr>
              <a:t>Fjernprintløsningen er i udbud og vil kun være gældende for offentlige myndigheder </a:t>
            </a:r>
            <a:r>
              <a:rPr lang="da-DK" sz="1600" dirty="0" err="1">
                <a:solidFill>
                  <a:schemeClr val="tx1"/>
                </a:solidFill>
                <a:latin typeface="Arial" charset="0"/>
                <a:ea typeface="ＭＳ Ｐゴシック" pitchFamily="1" charset="-128"/>
              </a:rPr>
              <a:t>ifm</a:t>
            </a:r>
            <a:r>
              <a:rPr lang="da-DK" sz="1600" dirty="0">
                <a:solidFill>
                  <a:schemeClr val="tx1"/>
                </a:solidFill>
                <a:latin typeface="Arial" charset="0"/>
                <a:ea typeface="ＭＳ Ｐゴシック" pitchFamily="1" charset="-128"/>
              </a:rPr>
              <a:t> tilslutning</a:t>
            </a:r>
          </a:p>
          <a:p>
            <a:endParaRPr lang="da-DK" dirty="0">
              <a:solidFill>
                <a:schemeClr val="tx1"/>
              </a:solidFill>
              <a:latin typeface="Arial" charset="0"/>
              <a:ea typeface="ＭＳ Ｐゴシック" pitchFamily="1" charset="-128"/>
            </a:endParaRPr>
          </a:p>
        </p:txBody>
      </p:sp>
      <p:cxnSp>
        <p:nvCxnSpPr>
          <p:cNvPr id="7" name="Vinklet forbindelse 6"/>
          <p:cNvCxnSpPr/>
          <p:nvPr/>
        </p:nvCxnSpPr>
        <p:spPr bwMode="auto">
          <a:xfrm rot="10800000">
            <a:off x="6312025" y="5229200"/>
            <a:ext cx="1368152" cy="442950"/>
          </a:xfrm>
          <a:prstGeom prst="bentConnector3">
            <a:avLst>
              <a:gd name="adj1" fmla="val 99964"/>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38500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5CA80-4811-4016-B585-7F947F1A6DA3}"/>
              </a:ext>
            </a:extLst>
          </p:cNvPr>
          <p:cNvSpPr>
            <a:spLocks noGrp="1"/>
          </p:cNvSpPr>
          <p:nvPr>
            <p:ph type="title"/>
          </p:nvPr>
        </p:nvSpPr>
        <p:spPr>
          <a:xfrm>
            <a:off x="2590800" y="332656"/>
            <a:ext cx="7772400" cy="1143000"/>
          </a:xfrm>
        </p:spPr>
        <p:txBody>
          <a:bodyPr/>
          <a:lstStyle/>
          <a:p>
            <a:r>
              <a:rPr lang="da-DK" dirty="0"/>
              <a:t>e-Boks på grønlandsk</a:t>
            </a:r>
          </a:p>
        </p:txBody>
      </p:sp>
      <p:pic>
        <p:nvPicPr>
          <p:cNvPr id="7" name="Pladsholder til indhold 6">
            <a:extLst>
              <a:ext uri="{FF2B5EF4-FFF2-40B4-BE49-F238E27FC236}">
                <a16:creationId xmlns:a16="http://schemas.microsoft.com/office/drawing/2014/main" id="{1E6E75D7-4C15-4DC4-BDA8-4CC43D9A5926}"/>
              </a:ext>
            </a:extLst>
          </p:cNvPr>
          <p:cNvPicPr>
            <a:picLocks noGrp="1" noChangeAspect="1"/>
          </p:cNvPicPr>
          <p:nvPr>
            <p:ph idx="1"/>
          </p:nvPr>
        </p:nvPicPr>
        <p:blipFill>
          <a:blip r:embed="rId2"/>
          <a:stretch>
            <a:fillRect/>
          </a:stretch>
        </p:blipFill>
        <p:spPr>
          <a:xfrm>
            <a:off x="2590800" y="1556793"/>
            <a:ext cx="5746870" cy="4404573"/>
          </a:xfrm>
          <a:prstGeom prst="rect">
            <a:avLst/>
          </a:prstGeom>
        </p:spPr>
      </p:pic>
      <p:sp>
        <p:nvSpPr>
          <p:cNvPr id="4" name="Pladsholder til slidenummer 3">
            <a:extLst>
              <a:ext uri="{FF2B5EF4-FFF2-40B4-BE49-F238E27FC236}">
                <a16:creationId xmlns:a16="http://schemas.microsoft.com/office/drawing/2014/main" id="{6216BC49-822C-4A87-A382-ED75A18C6AF8}"/>
              </a:ext>
            </a:extLst>
          </p:cNvPr>
          <p:cNvSpPr>
            <a:spLocks noGrp="1"/>
          </p:cNvSpPr>
          <p:nvPr>
            <p:ph type="sldNum" sz="quarter" idx="10"/>
          </p:nvPr>
        </p:nvSpPr>
        <p:spPr/>
        <p:txBody>
          <a:bodyPr/>
          <a:lstStyle/>
          <a:p>
            <a:pPr>
              <a:defRPr/>
            </a:pPr>
            <a:fld id="{93A53F05-B0E5-4D1F-9FC9-760813758346}" type="slidenum">
              <a:rPr lang="en-US" smtClean="0"/>
              <a:pPr>
                <a:defRPr/>
              </a:pPr>
              <a:t>35</a:t>
            </a:fld>
            <a:endParaRPr lang="en-US" sz="800"/>
          </a:p>
        </p:txBody>
      </p:sp>
      <p:sp>
        <p:nvSpPr>
          <p:cNvPr id="5" name="Tekstfelt 4">
            <a:extLst>
              <a:ext uri="{FF2B5EF4-FFF2-40B4-BE49-F238E27FC236}">
                <a16:creationId xmlns:a16="http://schemas.microsoft.com/office/drawing/2014/main" id="{95CFBFD8-E08C-4251-B44C-A0FA819294D8}"/>
              </a:ext>
            </a:extLst>
          </p:cNvPr>
          <p:cNvSpPr txBox="1"/>
          <p:nvPr/>
        </p:nvSpPr>
        <p:spPr>
          <a:xfrm rot="19527604">
            <a:off x="2401471" y="3222722"/>
            <a:ext cx="7544053" cy="461665"/>
          </a:xfrm>
          <a:prstGeom prst="rect">
            <a:avLst/>
          </a:prstGeom>
          <a:solidFill>
            <a:schemeClr val="bg1">
              <a:alpha val="20000"/>
            </a:schemeClr>
          </a:solidFill>
        </p:spPr>
        <p:txBody>
          <a:bodyPr wrap="none" rtlCol="0">
            <a:spAutoFit/>
          </a:bodyPr>
          <a:lstStyle/>
          <a:p>
            <a:r>
              <a:rPr lang="da-DK" dirty="0">
                <a:solidFill>
                  <a:srgbClr val="3A9C66"/>
                </a:solidFill>
              </a:rPr>
              <a:t>Det er nu muligt at afsende breve i grønlandsk e-Boks</a:t>
            </a:r>
          </a:p>
        </p:txBody>
      </p:sp>
    </p:spTree>
    <p:extLst>
      <p:ext uri="{BB962C8B-B14F-4D97-AF65-F5344CB8AC3E}">
        <p14:creationId xmlns:p14="http://schemas.microsoft.com/office/powerpoint/2010/main" val="436139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Fritagelse af fysiske personer</a:t>
            </a:r>
          </a:p>
        </p:txBody>
      </p:sp>
      <p:pic>
        <p:nvPicPr>
          <p:cNvPr id="5" name="Pladsholder til indhold 4"/>
          <p:cNvPicPr>
            <a:picLocks noGrp="1" noChangeAspect="1"/>
          </p:cNvPicPr>
          <p:nvPr>
            <p:ph idx="1"/>
          </p:nvPr>
        </p:nvPicPr>
        <p:blipFill>
          <a:blip r:embed="rId2"/>
          <a:stretch>
            <a:fillRect/>
          </a:stretch>
        </p:blipFill>
        <p:spPr>
          <a:xfrm>
            <a:off x="3791745" y="4237924"/>
            <a:ext cx="3781425" cy="1485900"/>
          </a:xfrm>
          <a:prstGeom prst="rect">
            <a:avLst/>
          </a:prstGeom>
        </p:spPr>
      </p:pic>
      <p:sp>
        <p:nvSpPr>
          <p:cNvPr id="4" name="Pladsholder til slidenummer 3"/>
          <p:cNvSpPr>
            <a:spLocks noGrp="1"/>
          </p:cNvSpPr>
          <p:nvPr>
            <p:ph type="sldNum" sz="quarter" idx="10"/>
          </p:nvPr>
        </p:nvSpPr>
        <p:spPr/>
        <p:txBody>
          <a:bodyPr/>
          <a:lstStyle/>
          <a:p>
            <a:pPr>
              <a:defRPr/>
            </a:pPr>
            <a:fld id="{93A53F05-B0E5-4D1F-9FC9-760813758346}" type="slidenum">
              <a:rPr lang="en-US" smtClean="0"/>
              <a:pPr>
                <a:defRPr/>
              </a:pPr>
              <a:t>36</a:t>
            </a:fld>
            <a:endParaRPr lang="en-US" sz="800"/>
          </a:p>
        </p:txBody>
      </p:sp>
      <p:sp>
        <p:nvSpPr>
          <p:cNvPr id="6" name="Tekstfelt 5"/>
          <p:cNvSpPr txBox="1"/>
          <p:nvPr/>
        </p:nvSpPr>
        <p:spPr>
          <a:xfrm>
            <a:off x="2590800" y="1998298"/>
            <a:ext cx="6624736" cy="1477328"/>
          </a:xfrm>
          <a:prstGeom prst="rect">
            <a:avLst/>
          </a:prstGeom>
          <a:noFill/>
        </p:spPr>
        <p:txBody>
          <a:bodyPr wrap="square" rtlCol="0">
            <a:spAutoFit/>
          </a:bodyPr>
          <a:lstStyle/>
          <a:p>
            <a:pPr marL="342900" indent="-342900">
              <a:buFont typeface="Arial" panose="020B0604020202020204" pitchFamily="34" charset="0"/>
              <a:buChar char="•"/>
            </a:pPr>
            <a:r>
              <a:rPr lang="da-DK" sz="1800" dirty="0"/>
              <a:t>Kommunen får sagsbehandlingsansvaret for fritagelse af fysiske personer</a:t>
            </a:r>
          </a:p>
          <a:p>
            <a:pPr marL="342900" indent="-342900">
              <a:buFont typeface="Arial" panose="020B0604020202020204" pitchFamily="34" charset="0"/>
              <a:buChar char="•"/>
            </a:pPr>
            <a:endParaRPr lang="da-DK" sz="1800" dirty="0"/>
          </a:p>
          <a:p>
            <a:pPr marL="342900" indent="-342900">
              <a:buFont typeface="Arial" panose="020B0604020202020204" pitchFamily="34" charset="0"/>
              <a:buChar char="•"/>
            </a:pPr>
            <a:r>
              <a:rPr lang="da-DK" sz="1800" dirty="0"/>
              <a:t>Offentlige myndigheder tilsluttes automatisk fjernprintsløsningen ved aftale med digitaliseringsstyrelsen</a:t>
            </a:r>
          </a:p>
        </p:txBody>
      </p:sp>
    </p:spTree>
    <p:extLst>
      <p:ext uri="{BB962C8B-B14F-4D97-AF65-F5344CB8AC3E}">
        <p14:creationId xmlns:p14="http://schemas.microsoft.com/office/powerpoint/2010/main" val="1329331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F1968-EB88-4A7B-A28F-4C71638BF844}"/>
              </a:ext>
            </a:extLst>
          </p:cNvPr>
          <p:cNvSpPr>
            <a:spLocks noGrp="1"/>
          </p:cNvSpPr>
          <p:nvPr>
            <p:ph type="title"/>
          </p:nvPr>
        </p:nvSpPr>
        <p:spPr/>
        <p:txBody>
          <a:bodyPr/>
          <a:lstStyle/>
          <a:p>
            <a:r>
              <a:rPr lang="da-DK" dirty="0"/>
              <a:t>Procedure for tilmelding</a:t>
            </a:r>
          </a:p>
        </p:txBody>
      </p:sp>
      <p:sp>
        <p:nvSpPr>
          <p:cNvPr id="3" name="Pladsholder til indhold 2">
            <a:extLst>
              <a:ext uri="{FF2B5EF4-FFF2-40B4-BE49-F238E27FC236}">
                <a16:creationId xmlns:a16="http://schemas.microsoft.com/office/drawing/2014/main" id="{7A95E3A0-515F-401D-8F98-9A5EEE5AFF76}"/>
              </a:ext>
            </a:extLst>
          </p:cNvPr>
          <p:cNvSpPr>
            <a:spLocks noGrp="1"/>
          </p:cNvSpPr>
          <p:nvPr>
            <p:ph idx="1"/>
          </p:nvPr>
        </p:nvSpPr>
        <p:spPr/>
        <p:txBody>
          <a:bodyPr/>
          <a:lstStyle/>
          <a:p>
            <a:endParaRPr lang="da-DK" dirty="0"/>
          </a:p>
          <a:p>
            <a:pPr>
              <a:buFont typeface="Arial" panose="020B0604020202020204" pitchFamily="34" charset="0"/>
              <a:buChar char="•"/>
            </a:pPr>
            <a:r>
              <a:rPr lang="da-DK" b="0" dirty="0"/>
              <a:t>Projektbeskrivelse og klargøring i myndigheden</a:t>
            </a:r>
          </a:p>
          <a:p>
            <a:pPr>
              <a:buFont typeface="Arial" panose="020B0604020202020204" pitchFamily="34" charset="0"/>
              <a:buChar char="•"/>
            </a:pPr>
            <a:r>
              <a:rPr lang="da-DK" b="0" dirty="0"/>
              <a:t>Tilslutningsaftale med Digitaliseringsstyrelsen indgås</a:t>
            </a:r>
          </a:p>
          <a:p>
            <a:pPr>
              <a:buFont typeface="Arial" panose="020B0604020202020204" pitchFamily="34" charset="0"/>
              <a:buChar char="•"/>
            </a:pPr>
            <a:r>
              <a:rPr lang="da-DK" b="0" dirty="0"/>
              <a:t>Myndighed sætter leverandør i gang med opkobling</a:t>
            </a:r>
          </a:p>
          <a:p>
            <a:pPr>
              <a:buFont typeface="Arial" panose="020B0604020202020204" pitchFamily="34" charset="0"/>
              <a:buChar char="•"/>
            </a:pPr>
            <a:r>
              <a:rPr lang="da-DK" b="0" dirty="0"/>
              <a:t>Projekt ”Digitale Breve” igangsættes</a:t>
            </a:r>
          </a:p>
          <a:p>
            <a:pPr>
              <a:buFont typeface="Arial" panose="020B0604020202020204" pitchFamily="34" charset="0"/>
              <a:buChar char="•"/>
            </a:pPr>
            <a:r>
              <a:rPr lang="da-DK" b="0" dirty="0"/>
              <a:t>Løbende koordinering med Digitaliseringsstyrelsen og dennes leverandør til løsningen (Magenta)</a:t>
            </a:r>
          </a:p>
          <a:p>
            <a:pPr>
              <a:buFont typeface="Arial" panose="020B0604020202020204" pitchFamily="34" charset="0"/>
              <a:buChar char="•"/>
            </a:pPr>
            <a:r>
              <a:rPr lang="da-DK" b="0" dirty="0"/>
              <a:t>Yderliere information, vilkår vil kunne findes på Sullissivik.gl så snart materialet er klar</a:t>
            </a:r>
            <a:endParaRPr lang="da-DK" dirty="0"/>
          </a:p>
        </p:txBody>
      </p:sp>
      <p:sp>
        <p:nvSpPr>
          <p:cNvPr id="4" name="Pladsholder til slidenummer 3">
            <a:extLst>
              <a:ext uri="{FF2B5EF4-FFF2-40B4-BE49-F238E27FC236}">
                <a16:creationId xmlns:a16="http://schemas.microsoft.com/office/drawing/2014/main" id="{A75E0C3F-F385-4D8A-9AFB-6FBA4292A46F}"/>
              </a:ext>
            </a:extLst>
          </p:cNvPr>
          <p:cNvSpPr>
            <a:spLocks noGrp="1"/>
          </p:cNvSpPr>
          <p:nvPr>
            <p:ph type="sldNum" sz="quarter" idx="10"/>
          </p:nvPr>
        </p:nvSpPr>
        <p:spPr/>
        <p:txBody>
          <a:bodyPr/>
          <a:lstStyle/>
          <a:p>
            <a:pPr>
              <a:defRPr/>
            </a:pPr>
            <a:fld id="{93A53F05-B0E5-4D1F-9FC9-760813758346}" type="slidenum">
              <a:rPr lang="en-US" smtClean="0"/>
              <a:pPr>
                <a:defRPr/>
              </a:pPr>
              <a:t>37</a:t>
            </a:fld>
            <a:endParaRPr lang="en-US" sz="800"/>
          </a:p>
        </p:txBody>
      </p:sp>
    </p:spTree>
    <p:extLst>
      <p:ext uri="{BB962C8B-B14F-4D97-AF65-F5344CB8AC3E}">
        <p14:creationId xmlns:p14="http://schemas.microsoft.com/office/powerpoint/2010/main" val="680809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F1968-EB88-4A7B-A28F-4C71638BF844}"/>
              </a:ext>
            </a:extLst>
          </p:cNvPr>
          <p:cNvSpPr>
            <a:spLocks noGrp="1"/>
          </p:cNvSpPr>
          <p:nvPr>
            <p:ph type="title"/>
          </p:nvPr>
        </p:nvSpPr>
        <p:spPr/>
        <p:txBody>
          <a:bodyPr/>
          <a:lstStyle/>
          <a:p>
            <a:r>
              <a:rPr lang="da-DK" dirty="0"/>
              <a:t>Break out session</a:t>
            </a:r>
          </a:p>
        </p:txBody>
      </p:sp>
      <p:sp>
        <p:nvSpPr>
          <p:cNvPr id="3" name="Pladsholder til indhold 2">
            <a:extLst>
              <a:ext uri="{FF2B5EF4-FFF2-40B4-BE49-F238E27FC236}">
                <a16:creationId xmlns:a16="http://schemas.microsoft.com/office/drawing/2014/main" id="{7A95E3A0-515F-401D-8F98-9A5EEE5AFF76}"/>
              </a:ext>
            </a:extLst>
          </p:cNvPr>
          <p:cNvSpPr>
            <a:spLocks noGrp="1"/>
          </p:cNvSpPr>
          <p:nvPr>
            <p:ph idx="1"/>
          </p:nvPr>
        </p:nvSpPr>
        <p:spPr/>
        <p:txBody>
          <a:bodyPr/>
          <a:lstStyle/>
          <a:p>
            <a:r>
              <a:rPr lang="da-DK" dirty="0"/>
              <a:t>Hør mere om:</a:t>
            </a:r>
          </a:p>
          <a:p>
            <a:endParaRPr lang="da-DK" dirty="0"/>
          </a:p>
          <a:p>
            <a:pPr>
              <a:buFont typeface="Arial" panose="020B0604020202020204" pitchFamily="34" charset="0"/>
              <a:buChar char="•"/>
            </a:pPr>
            <a:r>
              <a:rPr lang="da-DK" sz="2800" b="0" dirty="0"/>
              <a:t>Hvordan du kommer i gang med digitalisering af breve</a:t>
            </a:r>
          </a:p>
          <a:p>
            <a:pPr>
              <a:buFont typeface="Arial" panose="020B0604020202020204" pitchFamily="34" charset="0"/>
              <a:buChar char="•"/>
            </a:pPr>
            <a:r>
              <a:rPr lang="da-DK" sz="2800" b="0" dirty="0"/>
              <a:t>Hvad du skal være opmærksom på </a:t>
            </a:r>
          </a:p>
          <a:p>
            <a:pPr>
              <a:buFont typeface="Arial" panose="020B0604020202020204" pitchFamily="34" charset="0"/>
              <a:buChar char="•"/>
            </a:pPr>
            <a:r>
              <a:rPr lang="da-DK" sz="2800" b="0" dirty="0"/>
              <a:t>Hvordan du kan tilgå dit digitaliseringsprojekt</a:t>
            </a:r>
            <a:endParaRPr lang="da-DK" sz="2800" dirty="0"/>
          </a:p>
        </p:txBody>
      </p:sp>
      <p:sp>
        <p:nvSpPr>
          <p:cNvPr id="4" name="Pladsholder til slidenummer 3">
            <a:extLst>
              <a:ext uri="{FF2B5EF4-FFF2-40B4-BE49-F238E27FC236}">
                <a16:creationId xmlns:a16="http://schemas.microsoft.com/office/drawing/2014/main" id="{A75E0C3F-F385-4D8A-9AFB-6FBA4292A46F}"/>
              </a:ext>
            </a:extLst>
          </p:cNvPr>
          <p:cNvSpPr>
            <a:spLocks noGrp="1"/>
          </p:cNvSpPr>
          <p:nvPr>
            <p:ph type="sldNum" sz="quarter" idx="10"/>
          </p:nvPr>
        </p:nvSpPr>
        <p:spPr/>
        <p:txBody>
          <a:bodyPr/>
          <a:lstStyle/>
          <a:p>
            <a:pPr>
              <a:defRPr/>
            </a:pPr>
            <a:fld id="{93A53F05-B0E5-4D1F-9FC9-760813758346}" type="slidenum">
              <a:rPr lang="en-US" smtClean="0"/>
              <a:pPr>
                <a:defRPr/>
              </a:pPr>
              <a:t>38</a:t>
            </a:fld>
            <a:endParaRPr lang="en-US" sz="800"/>
          </a:p>
        </p:txBody>
      </p:sp>
    </p:spTree>
    <p:extLst>
      <p:ext uri="{BB962C8B-B14F-4D97-AF65-F5344CB8AC3E}">
        <p14:creationId xmlns:p14="http://schemas.microsoft.com/office/powerpoint/2010/main" val="3249370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0901A-4BBD-4AE3-8C43-D6C689648278}"/>
              </a:ext>
            </a:extLst>
          </p:cNvPr>
          <p:cNvSpPr>
            <a:spLocks noGrp="1"/>
          </p:cNvSpPr>
          <p:nvPr>
            <p:ph type="title"/>
          </p:nvPr>
        </p:nvSpPr>
        <p:spPr/>
        <p:txBody>
          <a:bodyPr/>
          <a:lstStyle/>
          <a:p>
            <a:r>
              <a:rPr lang="da-DK" dirty="0"/>
              <a:t>Spørgsmål og afklaringer</a:t>
            </a:r>
          </a:p>
        </p:txBody>
      </p:sp>
      <p:sp>
        <p:nvSpPr>
          <p:cNvPr id="3" name="Pladsholder til indhold 2">
            <a:extLst>
              <a:ext uri="{FF2B5EF4-FFF2-40B4-BE49-F238E27FC236}">
                <a16:creationId xmlns:a16="http://schemas.microsoft.com/office/drawing/2014/main" id="{1C177767-0B98-4AAC-97D4-8F1AC3450777}"/>
              </a:ext>
            </a:extLst>
          </p:cNvPr>
          <p:cNvSpPr>
            <a:spLocks noGrp="1"/>
          </p:cNvSpPr>
          <p:nvPr>
            <p:ph idx="1"/>
          </p:nvPr>
        </p:nvSpPr>
        <p:spPr>
          <a:xfrm>
            <a:off x="1991544" y="2123120"/>
            <a:ext cx="8276456" cy="1368152"/>
          </a:xfrm>
        </p:spPr>
        <p:txBody>
          <a:bodyPr/>
          <a:lstStyle/>
          <a:p>
            <a:r>
              <a:rPr lang="da-DK" sz="6600" b="0" dirty="0">
                <a:hlinkClick r:id="rId2"/>
              </a:rPr>
              <a:t>digitalpost@nanoq.gl</a:t>
            </a:r>
            <a:endParaRPr lang="da-DK" sz="6600" b="0" dirty="0"/>
          </a:p>
          <a:p>
            <a:endParaRPr lang="da-DK" sz="4000" dirty="0"/>
          </a:p>
        </p:txBody>
      </p:sp>
      <p:sp>
        <p:nvSpPr>
          <p:cNvPr id="4" name="Pladsholder til slidenummer 3">
            <a:extLst>
              <a:ext uri="{FF2B5EF4-FFF2-40B4-BE49-F238E27FC236}">
                <a16:creationId xmlns:a16="http://schemas.microsoft.com/office/drawing/2014/main" id="{CF3BA4C0-E04C-4F49-91D3-F542E42A727B}"/>
              </a:ext>
            </a:extLst>
          </p:cNvPr>
          <p:cNvSpPr>
            <a:spLocks noGrp="1"/>
          </p:cNvSpPr>
          <p:nvPr>
            <p:ph type="sldNum" sz="quarter" idx="10"/>
          </p:nvPr>
        </p:nvSpPr>
        <p:spPr/>
        <p:txBody>
          <a:bodyPr/>
          <a:lstStyle/>
          <a:p>
            <a:pPr>
              <a:defRPr/>
            </a:pPr>
            <a:fld id="{93A53F05-B0E5-4D1F-9FC9-760813758346}" type="slidenum">
              <a:rPr lang="en-US" smtClean="0"/>
              <a:pPr>
                <a:defRPr/>
              </a:pPr>
              <a:t>39</a:t>
            </a:fld>
            <a:endParaRPr lang="en-US" sz="800"/>
          </a:p>
        </p:txBody>
      </p:sp>
      <p:sp>
        <p:nvSpPr>
          <p:cNvPr id="5" name="Pladsholder til indhold 2">
            <a:extLst>
              <a:ext uri="{FF2B5EF4-FFF2-40B4-BE49-F238E27FC236}">
                <a16:creationId xmlns:a16="http://schemas.microsoft.com/office/drawing/2014/main" id="{1C177767-0B98-4AAC-97D4-8F1AC3450777}"/>
              </a:ext>
            </a:extLst>
          </p:cNvPr>
          <p:cNvSpPr txBox="1">
            <a:spLocks/>
          </p:cNvSpPr>
          <p:nvPr/>
        </p:nvSpPr>
        <p:spPr bwMode="auto">
          <a:xfrm>
            <a:off x="2207568" y="4005064"/>
            <a:ext cx="8276456"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3A9C66"/>
              </a:buClr>
              <a:buFont typeface="Times" pitchFamily="1" charset="0"/>
              <a:tabLst>
                <a:tab pos="915988" algn="l"/>
              </a:tabLst>
              <a:defRPr sz="2000" b="1">
                <a:solidFill>
                  <a:srgbClr val="0B1621"/>
                </a:solidFill>
                <a:latin typeface="+mn-lt"/>
                <a:ea typeface="+mn-ea"/>
                <a:cs typeface="+mn-cs"/>
              </a:defRPr>
            </a:lvl1pPr>
            <a:lvl2pPr marL="338138" indent="-223838"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2pPr>
            <a:lvl3pPr marL="685800" indent="-233363"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3pPr>
            <a:lvl4pPr marL="1023938" indent="-223838"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4pPr>
            <a:lvl5pPr marL="13700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5pPr>
            <a:lvl6pPr marL="18272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6pPr>
            <a:lvl7pPr marL="22844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7pPr>
            <a:lvl8pPr marL="27416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8pPr>
            <a:lvl9pPr marL="31988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9pPr>
          </a:lstStyle>
          <a:p>
            <a:pPr algn="ctr"/>
            <a:r>
              <a:rPr lang="da-DK" sz="6600" b="0" kern="0" dirty="0"/>
              <a:t>Tak – </a:t>
            </a:r>
            <a:r>
              <a:rPr lang="da-DK" sz="6600" b="0" kern="0" dirty="0" err="1"/>
              <a:t>Qujanaq</a:t>
            </a:r>
            <a:r>
              <a:rPr lang="da-DK" sz="6600" b="0" kern="0" dirty="0"/>
              <a:t>!</a:t>
            </a:r>
          </a:p>
          <a:p>
            <a:endParaRPr lang="da-DK" sz="4000" kern="0" dirty="0"/>
          </a:p>
        </p:txBody>
      </p:sp>
    </p:spTree>
    <p:extLst>
      <p:ext uri="{BB962C8B-B14F-4D97-AF65-F5344CB8AC3E}">
        <p14:creationId xmlns:p14="http://schemas.microsoft.com/office/powerpoint/2010/main" val="3603502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F4E4E"/>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1422400" y="188640"/>
            <a:ext cx="10363200" cy="1143000"/>
          </a:xfrm>
        </p:spPr>
        <p:txBody>
          <a:bodyPr/>
          <a:lstStyle/>
          <a:p>
            <a:r>
              <a:rPr lang="da-DK" b="1" dirty="0"/>
              <a:t>Program</a:t>
            </a:r>
          </a:p>
        </p:txBody>
      </p:sp>
      <p:sp>
        <p:nvSpPr>
          <p:cNvPr id="6" name="Pladsholder til indhold 5"/>
          <p:cNvSpPr>
            <a:spLocks noGrp="1"/>
          </p:cNvSpPr>
          <p:nvPr>
            <p:ph idx="1"/>
          </p:nvPr>
        </p:nvSpPr>
        <p:spPr>
          <a:xfrm>
            <a:off x="1422400" y="1052736"/>
            <a:ext cx="10363200" cy="5112568"/>
          </a:xfrm>
        </p:spPr>
        <p:txBody>
          <a:bodyPr/>
          <a:lstStyle/>
          <a:p>
            <a:r>
              <a:rPr lang="da-DK" sz="1800" dirty="0">
                <a:solidFill>
                  <a:srgbClr val="3A9C66"/>
                </a:solidFill>
              </a:rPr>
              <a:t>9.00-9.15	Velkomst</a:t>
            </a:r>
          </a:p>
          <a:p>
            <a:r>
              <a:rPr lang="da-DK" sz="1800" dirty="0">
                <a:solidFill>
                  <a:srgbClr val="3A9C66"/>
                </a:solidFill>
              </a:rPr>
              <a:t>9.15-10.05	</a:t>
            </a:r>
            <a:r>
              <a:rPr lang="da-DK" sz="1800" dirty="0" err="1">
                <a:solidFill>
                  <a:srgbClr val="3A9C66"/>
                </a:solidFill>
              </a:rPr>
              <a:t>Pitu</a:t>
            </a:r>
            <a:endParaRPr lang="da-DK" sz="1800" dirty="0">
              <a:solidFill>
                <a:srgbClr val="3A9C66"/>
              </a:solidFill>
            </a:endParaRPr>
          </a:p>
          <a:p>
            <a:r>
              <a:rPr lang="da-DK" sz="1800" i="1" dirty="0">
                <a:solidFill>
                  <a:srgbClr val="3A9C66"/>
                </a:solidFill>
              </a:rPr>
              <a:t>10.05-10.20	pause</a:t>
            </a:r>
          </a:p>
          <a:p>
            <a:endParaRPr lang="da-DK" sz="500" i="1" dirty="0">
              <a:solidFill>
                <a:srgbClr val="3A9C66"/>
              </a:solidFill>
            </a:endParaRPr>
          </a:p>
          <a:p>
            <a:r>
              <a:rPr lang="da-DK" sz="1800" dirty="0">
                <a:solidFill>
                  <a:srgbClr val="3A9C66"/>
                </a:solidFill>
              </a:rPr>
              <a:t>10.20-11.10	Offentlig digital post</a:t>
            </a:r>
          </a:p>
          <a:p>
            <a:r>
              <a:rPr lang="da-DK" sz="1800" dirty="0">
                <a:solidFill>
                  <a:srgbClr val="3A9C66"/>
                </a:solidFill>
              </a:rPr>
              <a:t>11.10-12.10	Mangel på digital dannelse</a:t>
            </a:r>
          </a:p>
          <a:p>
            <a:r>
              <a:rPr lang="da-DK" sz="1800" i="1" dirty="0">
                <a:solidFill>
                  <a:srgbClr val="3A9C66"/>
                </a:solidFill>
              </a:rPr>
              <a:t>12.10-13.00</a:t>
            </a:r>
            <a:r>
              <a:rPr lang="da-DK" sz="1800" dirty="0">
                <a:solidFill>
                  <a:srgbClr val="3A9C66"/>
                </a:solidFill>
              </a:rPr>
              <a:t>	f</a:t>
            </a:r>
            <a:r>
              <a:rPr lang="da-DK" sz="1800" i="1" dirty="0">
                <a:solidFill>
                  <a:srgbClr val="3A9C66"/>
                </a:solidFill>
              </a:rPr>
              <a:t>rokost</a:t>
            </a:r>
          </a:p>
          <a:p>
            <a:endParaRPr lang="da-DK" sz="500" dirty="0">
              <a:solidFill>
                <a:srgbClr val="3A9C66"/>
              </a:solidFill>
            </a:endParaRPr>
          </a:p>
          <a:p>
            <a:r>
              <a:rPr lang="da-DK" sz="1800" dirty="0">
                <a:solidFill>
                  <a:srgbClr val="3A9C66"/>
                </a:solidFill>
              </a:rPr>
              <a:t>13.00-13.30	Skoleområdet og digitalisering</a:t>
            </a:r>
          </a:p>
          <a:p>
            <a:r>
              <a:rPr lang="da-DK" sz="1800" dirty="0">
                <a:solidFill>
                  <a:srgbClr val="3A9C66"/>
                </a:solidFill>
              </a:rPr>
              <a:t>13.30-14.00	Persondatalov og GDPR</a:t>
            </a:r>
          </a:p>
          <a:p>
            <a:r>
              <a:rPr lang="da-DK" sz="1800" dirty="0">
                <a:solidFill>
                  <a:srgbClr val="3A9C66"/>
                </a:solidFill>
              </a:rPr>
              <a:t>14.00-14.30	Cybersikkerhed</a:t>
            </a:r>
          </a:p>
          <a:p>
            <a:r>
              <a:rPr lang="da-DK" sz="1800" i="1" dirty="0">
                <a:solidFill>
                  <a:srgbClr val="3A9C66"/>
                </a:solidFill>
              </a:rPr>
              <a:t>14.30-14.45</a:t>
            </a:r>
            <a:r>
              <a:rPr lang="da-DK" sz="1800" dirty="0">
                <a:solidFill>
                  <a:srgbClr val="3A9C66"/>
                </a:solidFill>
              </a:rPr>
              <a:t>	</a:t>
            </a:r>
            <a:r>
              <a:rPr lang="da-DK" sz="1800" i="1" dirty="0">
                <a:solidFill>
                  <a:srgbClr val="3A9C66"/>
                </a:solidFill>
              </a:rPr>
              <a:t>pause</a:t>
            </a:r>
          </a:p>
          <a:p>
            <a:endParaRPr lang="da-DK" sz="500" dirty="0">
              <a:solidFill>
                <a:srgbClr val="3A9C66"/>
              </a:solidFill>
            </a:endParaRPr>
          </a:p>
          <a:p>
            <a:r>
              <a:rPr lang="da-DK" sz="1800" dirty="0">
                <a:solidFill>
                  <a:srgbClr val="3A9C66"/>
                </a:solidFill>
              </a:rPr>
              <a:t>14.45-15.30	Break Out session</a:t>
            </a:r>
          </a:p>
          <a:p>
            <a:r>
              <a:rPr lang="da-DK" sz="1800" i="1" dirty="0">
                <a:solidFill>
                  <a:srgbClr val="3A9C66"/>
                </a:solidFill>
              </a:rPr>
              <a:t>15.30-15.40</a:t>
            </a:r>
            <a:r>
              <a:rPr lang="da-DK" sz="1800" dirty="0">
                <a:solidFill>
                  <a:srgbClr val="3A9C66"/>
                </a:solidFill>
              </a:rPr>
              <a:t>	</a:t>
            </a:r>
            <a:r>
              <a:rPr lang="da-DK" sz="1800" i="1" dirty="0">
                <a:solidFill>
                  <a:srgbClr val="3A9C66"/>
                </a:solidFill>
              </a:rPr>
              <a:t>pause</a:t>
            </a:r>
          </a:p>
          <a:p>
            <a:endParaRPr lang="da-DK" sz="500" dirty="0">
              <a:solidFill>
                <a:srgbClr val="3A9C66"/>
              </a:solidFill>
            </a:endParaRPr>
          </a:p>
          <a:p>
            <a:r>
              <a:rPr lang="da-DK" sz="1800" dirty="0">
                <a:solidFill>
                  <a:srgbClr val="3A9C66"/>
                </a:solidFill>
              </a:rPr>
              <a:t>15.40-16.00	Opsamling fra Break out </a:t>
            </a:r>
            <a:r>
              <a:rPr lang="da-DK" sz="1800" dirty="0" err="1">
                <a:solidFill>
                  <a:srgbClr val="3A9C66"/>
                </a:solidFill>
              </a:rPr>
              <a:t>sesisons</a:t>
            </a:r>
            <a:endParaRPr lang="da-DK" sz="1800" dirty="0">
              <a:solidFill>
                <a:srgbClr val="3A9C66"/>
              </a:solidFill>
            </a:endParaRPr>
          </a:p>
          <a:p>
            <a:r>
              <a:rPr lang="da-DK" sz="1800" dirty="0">
                <a:solidFill>
                  <a:srgbClr val="3A9C66"/>
                </a:solidFill>
              </a:rPr>
              <a:t>16.00-16.15	Afrunding</a:t>
            </a:r>
          </a:p>
        </p:txBody>
      </p:sp>
    </p:spTree>
    <p:extLst>
      <p:ext uri="{BB962C8B-B14F-4D97-AF65-F5344CB8AC3E}">
        <p14:creationId xmlns:p14="http://schemas.microsoft.com/office/powerpoint/2010/main" val="3960535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F4E4E"/>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1422400" y="188640"/>
            <a:ext cx="10363200" cy="1143000"/>
          </a:xfrm>
        </p:spPr>
        <p:txBody>
          <a:bodyPr/>
          <a:lstStyle/>
          <a:p>
            <a:r>
              <a:rPr lang="da-DK" b="1" dirty="0"/>
              <a:t>Program</a:t>
            </a:r>
          </a:p>
        </p:txBody>
      </p:sp>
      <p:sp>
        <p:nvSpPr>
          <p:cNvPr id="6" name="Pladsholder til indhold 5"/>
          <p:cNvSpPr>
            <a:spLocks noGrp="1"/>
          </p:cNvSpPr>
          <p:nvPr>
            <p:ph idx="1"/>
          </p:nvPr>
        </p:nvSpPr>
        <p:spPr>
          <a:xfrm>
            <a:off x="1422400" y="1196752"/>
            <a:ext cx="10363200" cy="5112568"/>
          </a:xfrm>
        </p:spPr>
        <p:txBody>
          <a:bodyPr/>
          <a:lstStyle/>
          <a:p>
            <a:r>
              <a:rPr lang="da-DK" sz="1800" dirty="0">
                <a:solidFill>
                  <a:srgbClr val="226C5C"/>
                </a:solidFill>
              </a:rPr>
              <a:t>9.00-9.15	Velkomst</a:t>
            </a:r>
          </a:p>
          <a:p>
            <a:r>
              <a:rPr lang="da-DK" sz="1800" dirty="0">
                <a:solidFill>
                  <a:srgbClr val="226C5C"/>
                </a:solidFill>
              </a:rPr>
              <a:t>9.15-10.05	</a:t>
            </a:r>
            <a:r>
              <a:rPr lang="da-DK" sz="1800" dirty="0" err="1">
                <a:solidFill>
                  <a:srgbClr val="226C5C"/>
                </a:solidFill>
              </a:rPr>
              <a:t>Pitu</a:t>
            </a:r>
            <a:endParaRPr lang="da-DK" sz="1800" dirty="0">
              <a:solidFill>
                <a:srgbClr val="226C5C"/>
              </a:solidFill>
            </a:endParaRPr>
          </a:p>
          <a:p>
            <a:r>
              <a:rPr lang="da-DK" sz="1800" i="1" dirty="0">
                <a:solidFill>
                  <a:srgbClr val="226C5C"/>
                </a:solidFill>
              </a:rPr>
              <a:t>10.05-10.20	pause</a:t>
            </a:r>
          </a:p>
          <a:p>
            <a:endParaRPr lang="da-DK" sz="500" i="1" dirty="0">
              <a:solidFill>
                <a:srgbClr val="226C5C"/>
              </a:solidFill>
            </a:endParaRPr>
          </a:p>
          <a:p>
            <a:r>
              <a:rPr lang="da-DK" sz="1800" dirty="0">
                <a:solidFill>
                  <a:srgbClr val="226C5C"/>
                </a:solidFill>
              </a:rPr>
              <a:t>10.20-11.10	Offentlig digital post</a:t>
            </a:r>
          </a:p>
          <a:p>
            <a:r>
              <a:rPr lang="da-DK" sz="1800" dirty="0">
                <a:solidFill>
                  <a:srgbClr val="3A9C66"/>
                </a:solidFill>
              </a:rPr>
              <a:t>11.10-12.10	Mangel på digital dannelse</a:t>
            </a:r>
          </a:p>
          <a:p>
            <a:r>
              <a:rPr lang="da-DK" sz="1800" i="1" dirty="0">
                <a:solidFill>
                  <a:srgbClr val="226C5C"/>
                </a:solidFill>
              </a:rPr>
              <a:t>12.10-13.00</a:t>
            </a:r>
            <a:r>
              <a:rPr lang="da-DK" sz="1800" dirty="0">
                <a:solidFill>
                  <a:srgbClr val="226C5C"/>
                </a:solidFill>
              </a:rPr>
              <a:t>	f</a:t>
            </a:r>
            <a:r>
              <a:rPr lang="da-DK" sz="1800" i="1" dirty="0">
                <a:solidFill>
                  <a:srgbClr val="226C5C"/>
                </a:solidFill>
              </a:rPr>
              <a:t>rokost</a:t>
            </a:r>
          </a:p>
          <a:p>
            <a:endParaRPr lang="da-DK" sz="500" dirty="0">
              <a:solidFill>
                <a:srgbClr val="226C5C"/>
              </a:solidFill>
            </a:endParaRPr>
          </a:p>
          <a:p>
            <a:r>
              <a:rPr lang="da-DK" sz="1800" dirty="0">
                <a:solidFill>
                  <a:srgbClr val="226C5C"/>
                </a:solidFill>
              </a:rPr>
              <a:t>13.00-13.30	Skoleområdet og digitalisering</a:t>
            </a:r>
          </a:p>
          <a:p>
            <a:r>
              <a:rPr lang="da-DK" sz="1800" dirty="0">
                <a:solidFill>
                  <a:srgbClr val="226C5C"/>
                </a:solidFill>
              </a:rPr>
              <a:t>13.30-14.00	Persondatalov og GDPR</a:t>
            </a:r>
          </a:p>
          <a:p>
            <a:r>
              <a:rPr lang="da-DK" sz="1800" dirty="0">
                <a:solidFill>
                  <a:srgbClr val="226C5C"/>
                </a:solidFill>
              </a:rPr>
              <a:t>14.00-14.30	Cybersikkerhed</a:t>
            </a:r>
          </a:p>
          <a:p>
            <a:r>
              <a:rPr lang="da-DK" sz="1800" i="1" dirty="0">
                <a:solidFill>
                  <a:srgbClr val="226C5C"/>
                </a:solidFill>
              </a:rPr>
              <a:t>14.30-14.45</a:t>
            </a:r>
            <a:r>
              <a:rPr lang="da-DK" sz="1800" dirty="0">
                <a:solidFill>
                  <a:srgbClr val="226C5C"/>
                </a:solidFill>
              </a:rPr>
              <a:t>	</a:t>
            </a:r>
            <a:r>
              <a:rPr lang="da-DK" sz="1800" i="1" dirty="0">
                <a:solidFill>
                  <a:srgbClr val="226C5C"/>
                </a:solidFill>
              </a:rPr>
              <a:t>pause</a:t>
            </a:r>
          </a:p>
          <a:p>
            <a:endParaRPr lang="da-DK" sz="500" dirty="0">
              <a:solidFill>
                <a:srgbClr val="226C5C"/>
              </a:solidFill>
            </a:endParaRPr>
          </a:p>
          <a:p>
            <a:r>
              <a:rPr lang="da-DK" sz="1800" dirty="0">
                <a:solidFill>
                  <a:srgbClr val="226C5C"/>
                </a:solidFill>
              </a:rPr>
              <a:t>14.45-15.30	Break Out session</a:t>
            </a:r>
          </a:p>
          <a:p>
            <a:r>
              <a:rPr lang="da-DK" sz="1800" i="1" dirty="0">
                <a:solidFill>
                  <a:srgbClr val="226C5C"/>
                </a:solidFill>
              </a:rPr>
              <a:t>15.30-15.40</a:t>
            </a:r>
            <a:r>
              <a:rPr lang="da-DK" sz="1800" dirty="0">
                <a:solidFill>
                  <a:srgbClr val="226C5C"/>
                </a:solidFill>
              </a:rPr>
              <a:t>	</a:t>
            </a:r>
            <a:r>
              <a:rPr lang="da-DK" sz="1800" i="1" dirty="0">
                <a:solidFill>
                  <a:srgbClr val="226C5C"/>
                </a:solidFill>
              </a:rPr>
              <a:t>pause</a:t>
            </a:r>
          </a:p>
          <a:p>
            <a:endParaRPr lang="da-DK" sz="500" dirty="0">
              <a:solidFill>
                <a:srgbClr val="226C5C"/>
              </a:solidFill>
            </a:endParaRPr>
          </a:p>
          <a:p>
            <a:r>
              <a:rPr lang="da-DK" sz="1800" dirty="0">
                <a:solidFill>
                  <a:srgbClr val="226C5C"/>
                </a:solidFill>
              </a:rPr>
              <a:t>15.40-16.00	Opsamling fra Break out </a:t>
            </a:r>
            <a:r>
              <a:rPr lang="da-DK" sz="1800" dirty="0" err="1">
                <a:solidFill>
                  <a:srgbClr val="226C5C"/>
                </a:solidFill>
              </a:rPr>
              <a:t>sesisons</a:t>
            </a:r>
            <a:endParaRPr lang="da-DK" sz="1800" dirty="0">
              <a:solidFill>
                <a:srgbClr val="226C5C"/>
              </a:solidFill>
            </a:endParaRPr>
          </a:p>
          <a:p>
            <a:r>
              <a:rPr lang="da-DK" sz="1800" dirty="0">
                <a:solidFill>
                  <a:srgbClr val="226C5C"/>
                </a:solidFill>
              </a:rPr>
              <a:t>16.00-16.15	Afrunding</a:t>
            </a:r>
          </a:p>
        </p:txBody>
      </p:sp>
    </p:spTree>
    <p:extLst>
      <p:ext uri="{BB962C8B-B14F-4D97-AF65-F5344CB8AC3E}">
        <p14:creationId xmlns:p14="http://schemas.microsoft.com/office/powerpoint/2010/main" val="1036470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Digitalisering på mennesker</a:t>
            </a:r>
          </a:p>
        </p:txBody>
      </p:sp>
      <p:sp>
        <p:nvSpPr>
          <p:cNvPr id="3" name="Undertitel 2"/>
          <p:cNvSpPr>
            <a:spLocks noGrp="1"/>
          </p:cNvSpPr>
          <p:nvPr>
            <p:ph type="subTitle" idx="1"/>
          </p:nvPr>
        </p:nvSpPr>
        <p:spPr>
          <a:xfrm>
            <a:off x="2521769" y="4059394"/>
            <a:ext cx="8529408" cy="1542011"/>
          </a:xfrm>
        </p:spPr>
        <p:txBody>
          <a:bodyPr/>
          <a:lstStyle/>
          <a:p>
            <a:r>
              <a:rPr lang="da-DK" b="1" i="1" dirty="0"/>
              <a:t>En workshop om mennesker, teknologi og demokrati </a:t>
            </a:r>
          </a:p>
          <a:p>
            <a:r>
              <a:rPr lang="da-DK" b="1" i="1" dirty="0"/>
              <a:t>15. januar 2020</a:t>
            </a:r>
          </a:p>
          <a:p>
            <a:endParaRPr lang="da-DK" dirty="0"/>
          </a:p>
          <a:p>
            <a:r>
              <a:rPr lang="da-DK" dirty="0"/>
              <a:t>Nikolaj Lægaard Simonsen, konsulent i Djøf</a:t>
            </a:r>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
        <p:nvSpPr>
          <p:cNvPr id="6" name="Pladsholder til slide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 sz="100" b="0" i="0" u="none" strike="noStrike" kern="1200" cap="none" spc="0" normalizeH="0" baseline="0" noProof="0" smtClean="0">
                <a:ln>
                  <a:noFill/>
                </a:ln>
                <a:no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Tree>
    <p:extLst>
      <p:ext uri="{BB962C8B-B14F-4D97-AF65-F5344CB8AC3E}">
        <p14:creationId xmlns:p14="http://schemas.microsoft.com/office/powerpoint/2010/main" val="639886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Dagsorden</a:t>
            </a:r>
          </a:p>
        </p:txBody>
      </p:sp>
      <p:sp>
        <p:nvSpPr>
          <p:cNvPr id="3" name="Pladsholder til indhold 2"/>
          <p:cNvSpPr>
            <a:spLocks noGrp="1"/>
          </p:cNvSpPr>
          <p:nvPr>
            <p:ph idx="1"/>
          </p:nvPr>
        </p:nvSpPr>
        <p:spPr>
          <a:xfrm>
            <a:off x="647700" y="1950685"/>
            <a:ext cx="9384574" cy="2881120"/>
          </a:xfrm>
        </p:spPr>
        <p:txBody>
          <a:bodyPr/>
          <a:lstStyle/>
          <a:p>
            <a:r>
              <a:rPr lang="da-DK" dirty="0"/>
              <a:t>Præsentation af TechDK Kommissionen og arbejdsmetode</a:t>
            </a:r>
          </a:p>
          <a:p>
            <a:r>
              <a:rPr lang="da-DK" dirty="0"/>
              <a:t>Workshop:</a:t>
            </a:r>
          </a:p>
          <a:p>
            <a:pPr marL="252000" lvl="1" indent="0">
              <a:buNone/>
            </a:pPr>
            <a:r>
              <a:rPr lang="da-DK" dirty="0"/>
              <a:t>1. Hvilke udfordringer medfører digital dannelse i Grønland?</a:t>
            </a:r>
          </a:p>
          <a:p>
            <a:pPr marL="252000" lvl="1" indent="0">
              <a:buNone/>
            </a:pPr>
            <a:r>
              <a:rPr lang="da-DK" dirty="0"/>
              <a:t>2. Hvad kan vi gøre for at løse problemerne?</a:t>
            </a:r>
          </a:p>
          <a:p>
            <a:endParaRPr lang="da-DK" dirty="0"/>
          </a:p>
          <a:p>
            <a:endParaRPr lang="da-DK" dirty="0"/>
          </a:p>
        </p:txBody>
      </p:sp>
      <p:sp>
        <p:nvSpPr>
          <p:cNvPr id="4" name="Pladsholder til slide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
        <p:nvSpPr>
          <p:cNvPr id="6" name="Pladsholder til sidefod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Tree>
    <p:extLst>
      <p:ext uri="{BB962C8B-B14F-4D97-AF65-F5344CB8AC3E}">
        <p14:creationId xmlns:p14="http://schemas.microsoft.com/office/powerpoint/2010/main" val="2211390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er en </a:t>
            </a:r>
            <a:r>
              <a:rPr lang="da-DK" dirty="0" err="1"/>
              <a:t>TechDK</a:t>
            </a:r>
            <a:r>
              <a:rPr lang="da-DK" dirty="0"/>
              <a:t> Kommission?</a:t>
            </a:r>
          </a:p>
        </p:txBody>
      </p:sp>
      <p:pic>
        <p:nvPicPr>
          <p:cNvPr id="7" name="Pladsholder til indhold 6"/>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6074105" y="1894926"/>
            <a:ext cx="5239010" cy="3622807"/>
          </a:xfrm>
          <a:prstGeom prst="rect">
            <a:avLst/>
          </a:prstGeom>
          <a:ln>
            <a:noFill/>
          </a:ln>
          <a:effectLst>
            <a:outerShdw blurRad="292100" dist="139700" dir="2700000" algn="tl" rotWithShape="0">
              <a:srgbClr val="333333">
                <a:alpha val="65000"/>
              </a:srgbClr>
            </a:outerShdw>
          </a:effectLst>
        </p:spPr>
      </p:pic>
      <p:sp>
        <p:nvSpPr>
          <p:cNvPr id="4" name="Pladsholder til slide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
        <p:nvSpPr>
          <p:cNvPr id="6" name="Pladsholder til sidefod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
        <p:nvSpPr>
          <p:cNvPr id="9" name="Pladsholder til indhold 10"/>
          <p:cNvSpPr txBox="1">
            <a:spLocks/>
          </p:cNvSpPr>
          <p:nvPr/>
        </p:nvSpPr>
        <p:spPr>
          <a:xfrm>
            <a:off x="486057" y="1978308"/>
            <a:ext cx="5127343" cy="3456045"/>
          </a:xfrm>
          <a:prstGeom prst="rect">
            <a:avLst/>
          </a:prstGeom>
        </p:spPr>
        <p:txBody>
          <a:bodyPr vert="horz" lIns="0" tIns="0" rIns="0" bIns="0" rtlCol="0">
            <a:noAutofit/>
          </a:bodyPr>
          <a:lstStyle>
            <a:lvl1pPr marL="288000" indent="-288000" algn="l" defTabSz="914400" rtl="0" eaLnBrk="1" latinLnBrk="0" hangingPunct="1">
              <a:lnSpc>
                <a:spcPct val="97000"/>
              </a:lnSpc>
              <a:spcBef>
                <a:spcPts val="1200"/>
              </a:spcBef>
              <a:spcAft>
                <a:spcPts val="0"/>
              </a:spcAft>
              <a:buClr>
                <a:srgbClr val="C8631B"/>
              </a:buClr>
              <a:buFont typeface="Symbol" panose="05050102010706020507" pitchFamily="18" charset="2"/>
              <a:buChar char=""/>
              <a:defRPr sz="2400" kern="1200">
                <a:solidFill>
                  <a:schemeClr val="tx1"/>
                </a:solidFill>
                <a:latin typeface="Cambria" panose="02040503050406030204" pitchFamily="18" charset="0"/>
                <a:ea typeface="+mn-ea"/>
                <a:cs typeface="+mn-cs"/>
              </a:defRPr>
            </a:lvl1pPr>
            <a:lvl2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6pPr>
            <a:lvl7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baseline="0">
                <a:solidFill>
                  <a:schemeClr val="tx1"/>
                </a:solidFill>
                <a:latin typeface="Cambria" panose="02040503050406030204" pitchFamily="18" charset="0"/>
                <a:ea typeface="+mn-ea"/>
                <a:cs typeface="+mn-cs"/>
              </a:defRPr>
            </a:lvl7pPr>
            <a:lvl8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8pPr>
            <a:lvl9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baseline="0">
                <a:solidFill>
                  <a:schemeClr val="tx1"/>
                </a:solidFill>
                <a:latin typeface="Cambria" panose="02040503050406030204" pitchFamily="18" charset="0"/>
                <a:ea typeface="+mn-ea"/>
                <a:cs typeface="+mn-cs"/>
              </a:defRPr>
            </a:lvl9pPr>
          </a:lstStyle>
          <a:p>
            <a:pPr marL="288000" marR="0" lvl="0" indent="-288000" algn="l" defTabSz="914400" rtl="0" eaLnBrk="1" fontAlgn="auto" latinLnBrk="0" hangingPunct="1">
              <a:lnSpc>
                <a:spcPct val="97000"/>
              </a:lnSpc>
              <a:spcBef>
                <a:spcPts val="1200"/>
              </a:spcBef>
              <a:spcAft>
                <a:spcPts val="0"/>
              </a:spcAft>
              <a:buClr>
                <a:srgbClr val="C8631B"/>
              </a:buClr>
              <a:buSzTx/>
              <a:buFont typeface="Symbol" panose="05050102010706020507" pitchFamily="18" charset="2"/>
              <a:buChar char=""/>
              <a:tabLst/>
              <a:defRPr/>
            </a:pPr>
            <a:r>
              <a:rPr kumimoji="0" lang=""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17 mænd og kvinder, hvis opgave er at give konkrete anbefalinger til beslutningstagere om, hvordan vi inddæmmer teknologiens skyggesider.</a:t>
            </a:r>
            <a:br>
              <a:rPr kumimoji="0" lang=""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88000" marR="0" lvl="0" indent="-288000" algn="l" defTabSz="914400" rtl="0" eaLnBrk="1" fontAlgn="auto" latinLnBrk="0" hangingPunct="1">
              <a:lnSpc>
                <a:spcPct val="97000"/>
              </a:lnSpc>
              <a:spcBef>
                <a:spcPts val="1200"/>
              </a:spcBef>
              <a:spcAft>
                <a:spcPts val="0"/>
              </a:spcAft>
              <a:buClr>
                <a:srgbClr val="C8631B"/>
              </a:buClr>
              <a:buSzTx/>
              <a:buFont typeface="Symbol" panose="05050102010706020507" pitchFamily="18" charset="2"/>
              <a:buChar char=""/>
              <a:tabLst/>
              <a:defRPr/>
            </a:pPr>
            <a:r>
              <a:rPr kumimoji="0" lang="da-DK"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TechDK Kommissionen har til formål at udvikle anbefalinger til, hvordan ny teknologi og samfundshensyn kan kobles.</a:t>
            </a:r>
          </a:p>
          <a:p>
            <a:pPr marL="288000" marR="0" lvl="0" indent="-288000" algn="l" defTabSz="914400" rtl="0" eaLnBrk="1" fontAlgn="auto" latinLnBrk="0" hangingPunct="1">
              <a:lnSpc>
                <a:spcPct val="97000"/>
              </a:lnSpc>
              <a:spcBef>
                <a:spcPts val="1200"/>
              </a:spcBef>
              <a:spcAft>
                <a:spcPts val="0"/>
              </a:spcAft>
              <a:buClr>
                <a:srgbClr val="C8631B"/>
              </a:buClr>
              <a:buSzTx/>
              <a:buFont typeface="Symbol" panose="05050102010706020507" pitchFamily="18" charset="2"/>
              <a:buChar char=""/>
              <a:tabLst/>
              <a:defRPr/>
            </a:pPr>
            <a:endParaRPr kumimoji="0" lang=""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50537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Kommissionens arbejde</a:t>
            </a:r>
          </a:p>
        </p:txBody>
      </p:sp>
      <p:sp>
        <p:nvSpPr>
          <p:cNvPr id="3" name="Pladsholder til indhold 2"/>
          <p:cNvSpPr>
            <a:spLocks noGrp="1"/>
          </p:cNvSpPr>
          <p:nvPr>
            <p:ph idx="1"/>
          </p:nvPr>
        </p:nvSpPr>
        <p:spPr>
          <a:xfrm>
            <a:off x="486057" y="2147541"/>
            <a:ext cx="5634204" cy="3296683"/>
          </a:xfrm>
        </p:spPr>
        <p:txBody>
          <a:bodyPr/>
          <a:lstStyle/>
          <a:p>
            <a:r>
              <a:rPr lang="da-DK" dirty="0"/>
              <a:t>Kommissionen udarbejder i samarbejde med Djøfs sekretariat tre delrapporter med overskrifterne: </a:t>
            </a:r>
            <a:br>
              <a:rPr lang="da-DK" dirty="0"/>
            </a:br>
            <a:endParaRPr lang="da-DK" dirty="0"/>
          </a:p>
          <a:p>
            <a:pPr lvl="1"/>
            <a:r>
              <a:rPr lang="da-DK" dirty="0"/>
              <a:t>Økonomi</a:t>
            </a:r>
          </a:p>
          <a:p>
            <a:pPr lvl="1"/>
            <a:r>
              <a:rPr lang="da-DK" dirty="0"/>
              <a:t>Demokrati</a:t>
            </a:r>
          </a:p>
          <a:p>
            <a:pPr lvl="1"/>
            <a:r>
              <a:rPr lang="da-DK" dirty="0"/>
              <a:t>Kultur</a:t>
            </a:r>
          </a:p>
        </p:txBody>
      </p:sp>
      <p:sp>
        <p:nvSpPr>
          <p:cNvPr id="4" name="Pladsholder til slide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
        <p:nvSpPr>
          <p:cNvPr id="6" name="Pladsholder til sidefod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pic>
        <p:nvPicPr>
          <p:cNvPr id="7" name="Billed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61839" y="817199"/>
            <a:ext cx="5163671" cy="3442447"/>
          </a:xfrm>
          <a:prstGeom prst="rect">
            <a:avLst/>
          </a:prstGeom>
          <a:ln>
            <a:noFill/>
          </a:ln>
          <a:effectLst>
            <a:outerShdw blurRad="292100" dist="139700" dir="2700000" algn="tl" rotWithShape="0">
              <a:srgbClr val="333333">
                <a:alpha val="65000"/>
              </a:srgbClr>
            </a:outerShdw>
          </a:effectLst>
        </p:spPr>
      </p:pic>
      <p:pic>
        <p:nvPicPr>
          <p:cNvPr id="8" name="Billede 7"/>
          <p:cNvPicPr>
            <a:picLocks noChangeAspect="1"/>
          </p:cNvPicPr>
          <p:nvPr/>
        </p:nvPicPr>
        <p:blipFill>
          <a:blip r:embed="rId4"/>
          <a:stretch>
            <a:fillRect/>
          </a:stretch>
        </p:blipFill>
        <p:spPr>
          <a:xfrm>
            <a:off x="8703998" y="3776986"/>
            <a:ext cx="1832924" cy="2616120"/>
          </a:xfrm>
          <a:prstGeom prst="rect">
            <a:avLst/>
          </a:prstGeom>
          <a:ln>
            <a:noFill/>
          </a:ln>
          <a:effectLst>
            <a:outerShdw blurRad="292100" dist="139700" dir="2700000" algn="tl" rotWithShape="0">
              <a:srgbClr val="333333">
                <a:alpha val="65000"/>
              </a:srgbClr>
            </a:outerShdw>
          </a:effectLst>
        </p:spPr>
      </p:pic>
      <p:pic>
        <p:nvPicPr>
          <p:cNvPr id="9" name="Billede 8"/>
          <p:cNvPicPr>
            <a:picLocks noChangeAspect="1"/>
          </p:cNvPicPr>
          <p:nvPr/>
        </p:nvPicPr>
        <p:blipFill>
          <a:blip r:embed="rId5"/>
          <a:stretch>
            <a:fillRect/>
          </a:stretch>
        </p:blipFill>
        <p:spPr>
          <a:xfrm>
            <a:off x="6833062" y="3446040"/>
            <a:ext cx="1870936" cy="2657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0491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7698" y="554092"/>
            <a:ext cx="10246773" cy="1297166"/>
          </a:xfrm>
        </p:spPr>
        <p:txBody>
          <a:bodyPr/>
          <a:lstStyle/>
          <a:p>
            <a:r>
              <a:rPr lang="da-DK" dirty="0"/>
              <a:t>Kommissionens aftryk fra første rapport</a:t>
            </a:r>
          </a:p>
        </p:txBody>
      </p:sp>
      <p:sp>
        <p:nvSpPr>
          <p:cNvPr id="4" name="Pladsholder til slide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
        <p:nvSpPr>
          <p:cNvPr id="6" name="Pladsholder til sidefod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pic>
        <p:nvPicPr>
          <p:cNvPr id="7" name="Billede 6"/>
          <p:cNvPicPr>
            <a:picLocks noChangeAspect="1"/>
          </p:cNvPicPr>
          <p:nvPr/>
        </p:nvPicPr>
        <p:blipFill>
          <a:blip r:embed="rId2"/>
          <a:stretch>
            <a:fillRect/>
          </a:stretch>
        </p:blipFill>
        <p:spPr>
          <a:xfrm rot="314945">
            <a:off x="8331435" y="2108282"/>
            <a:ext cx="3719881" cy="1843138"/>
          </a:xfrm>
          <a:prstGeom prst="rect">
            <a:avLst/>
          </a:prstGeom>
          <a:ln>
            <a:noFill/>
          </a:ln>
          <a:effectLst>
            <a:outerShdw blurRad="190500" sx="103000" sy="103000" algn="tl" rotWithShape="0">
              <a:srgbClr val="000000">
                <a:alpha val="70000"/>
              </a:srgbClr>
            </a:outerShdw>
          </a:effectLst>
        </p:spPr>
      </p:pic>
      <p:pic>
        <p:nvPicPr>
          <p:cNvPr id="8" name="Billede 7"/>
          <p:cNvPicPr>
            <a:picLocks noChangeAspect="1"/>
          </p:cNvPicPr>
          <p:nvPr/>
        </p:nvPicPr>
        <p:blipFill>
          <a:blip r:embed="rId3"/>
          <a:stretch>
            <a:fillRect/>
          </a:stretch>
        </p:blipFill>
        <p:spPr>
          <a:xfrm rot="21393466">
            <a:off x="7207143" y="3433325"/>
            <a:ext cx="3221774" cy="1229868"/>
          </a:xfrm>
          <a:prstGeom prst="rect">
            <a:avLst/>
          </a:prstGeom>
          <a:ln>
            <a:noFill/>
          </a:ln>
          <a:effectLst>
            <a:outerShdw blurRad="292100" dist="139700" dir="2700000" algn="tl" rotWithShape="0">
              <a:srgbClr val="333333">
                <a:alpha val="65000"/>
              </a:srgbClr>
            </a:outerShdw>
          </a:effectLst>
        </p:spPr>
      </p:pic>
      <p:pic>
        <p:nvPicPr>
          <p:cNvPr id="9" name="Billed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1327112">
            <a:off x="850456" y="1876108"/>
            <a:ext cx="2216338" cy="2995414"/>
          </a:xfrm>
          <a:prstGeom prst="rect">
            <a:avLst/>
          </a:prstGeom>
          <a:ln>
            <a:noFill/>
          </a:ln>
          <a:effectLst>
            <a:outerShdw blurRad="292100" dist="139700" dir="2700000" algn="tl" rotWithShape="0">
              <a:srgbClr val="333333">
                <a:alpha val="65000"/>
              </a:srgbClr>
            </a:outerShdw>
          </a:effectLst>
        </p:spPr>
      </p:pic>
      <p:pic>
        <p:nvPicPr>
          <p:cNvPr id="10" name="Billede 9"/>
          <p:cNvPicPr>
            <a:picLocks noChangeAspect="1"/>
          </p:cNvPicPr>
          <p:nvPr/>
        </p:nvPicPr>
        <p:blipFill>
          <a:blip r:embed="rId5"/>
          <a:stretch>
            <a:fillRect/>
          </a:stretch>
        </p:blipFill>
        <p:spPr>
          <a:xfrm rot="205380">
            <a:off x="4376186" y="2721482"/>
            <a:ext cx="2958299" cy="1304666"/>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a:blip r:embed="rId6"/>
          <a:stretch>
            <a:fillRect/>
          </a:stretch>
        </p:blipFill>
        <p:spPr>
          <a:xfrm rot="21264002">
            <a:off x="1906653" y="4800587"/>
            <a:ext cx="2319349" cy="1369376"/>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359281">
            <a:off x="2515192" y="1530485"/>
            <a:ext cx="3049117" cy="1040049"/>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rot="205914">
            <a:off x="5217855" y="4583827"/>
            <a:ext cx="3525467" cy="2088162"/>
          </a:xfrm>
          <a:prstGeom prst="rect">
            <a:avLst/>
          </a:prstGeom>
          <a:ln>
            <a:noFill/>
          </a:ln>
          <a:effectLst>
            <a:outerShdw blurRad="292100" dist="139700" dir="2700000" algn="tl" rotWithShape="0">
              <a:srgbClr val="333333">
                <a:alpha val="65000"/>
              </a:srgbClr>
            </a:outerShdw>
          </a:effectLst>
        </p:spPr>
      </p:pic>
      <p:pic>
        <p:nvPicPr>
          <p:cNvPr id="14" name="Billede 13"/>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rot="392676">
            <a:off x="2632890" y="3787175"/>
            <a:ext cx="2821460" cy="1106823"/>
          </a:xfrm>
          <a:prstGeom prst="rect">
            <a:avLst/>
          </a:prstGeom>
          <a:ln>
            <a:noFill/>
          </a:ln>
          <a:effectLst>
            <a:outerShdw blurRad="292100" dist="139700" dir="2700000" algn="tl" rotWithShape="0">
              <a:srgbClr val="333333">
                <a:alpha val="65000"/>
              </a:srgbClr>
            </a:outerShdw>
          </a:effectLst>
        </p:spPr>
      </p:pic>
      <p:pic>
        <p:nvPicPr>
          <p:cNvPr id="15" name="Billede 14"/>
          <p:cNvPicPr>
            <a:picLocks noChangeAspect="1"/>
          </p:cNvPicPr>
          <p:nvPr/>
        </p:nvPicPr>
        <p:blipFill>
          <a:blip r:embed="rId10"/>
          <a:stretch>
            <a:fillRect/>
          </a:stretch>
        </p:blipFill>
        <p:spPr>
          <a:xfrm>
            <a:off x="9191073" y="4328202"/>
            <a:ext cx="2431572" cy="670562"/>
          </a:xfrm>
          <a:prstGeom prst="rect">
            <a:avLst/>
          </a:prstGeom>
          <a:ln>
            <a:noFill/>
          </a:ln>
          <a:effectLst>
            <a:outerShdw blurRad="292100" dist="139700" dir="2700000" algn="tl" rotWithShape="0">
              <a:srgbClr val="333333">
                <a:alpha val="65000"/>
              </a:srgbClr>
            </a:outerShdw>
          </a:effectLst>
        </p:spPr>
      </p:pic>
      <p:pic>
        <p:nvPicPr>
          <p:cNvPr id="16" name="Billede 15"/>
          <p:cNvPicPr>
            <a:picLocks noChangeAspect="1"/>
          </p:cNvPicPr>
          <p:nvPr/>
        </p:nvPicPr>
        <p:blipFill>
          <a:blip r:embed="rId11"/>
          <a:stretch>
            <a:fillRect/>
          </a:stretch>
        </p:blipFill>
        <p:spPr>
          <a:xfrm>
            <a:off x="9191072" y="4999431"/>
            <a:ext cx="2431573" cy="924627"/>
          </a:xfrm>
          <a:prstGeom prst="rect">
            <a:avLst/>
          </a:prstGeom>
          <a:ln>
            <a:noFill/>
          </a:ln>
          <a:effectLst>
            <a:outerShdw blurRad="292100" dist="139700" dir="2700000" algn="tl" rotWithShape="0">
              <a:srgbClr val="333333">
                <a:alpha val="65000"/>
              </a:srgbClr>
            </a:outerShdw>
          </a:effectLst>
        </p:spPr>
      </p:pic>
      <p:pic>
        <p:nvPicPr>
          <p:cNvPr id="17" name="Billede 16"/>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rot="21402011">
            <a:off x="5638377" y="1138681"/>
            <a:ext cx="2770484" cy="1599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6410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8057" y="326797"/>
            <a:ext cx="11030137" cy="1297166"/>
          </a:xfrm>
        </p:spPr>
        <p:txBody>
          <a:bodyPr/>
          <a:lstStyle/>
          <a:p>
            <a:r>
              <a:rPr lang="da-DK" sz="3200" dirty="0"/>
              <a:t>Kommissionens fremgangsmåde for udarbejdelse af rapporter</a:t>
            </a:r>
          </a:p>
        </p:txBody>
      </p:sp>
      <p:sp>
        <p:nvSpPr>
          <p:cNvPr id="4" name="Pladsholder til slide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
        <p:nvSpPr>
          <p:cNvPr id="6" name="Pladsholder til sidefod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pic>
        <p:nvPicPr>
          <p:cNvPr id="9" name="Billede 8"/>
          <p:cNvPicPr>
            <a:picLocks noChangeAspect="1"/>
          </p:cNvPicPr>
          <p:nvPr>
            <p:custDataLst>
              <p:tags r:id="rId1"/>
            </p:custDataLst>
          </p:nvPr>
        </p:nvPicPr>
        <p:blipFill rotWithShape="1">
          <a:blip r:embed="rId7" cstate="screen">
            <a:extLst>
              <a:ext uri="{28A0092B-C50C-407E-A947-70E740481C1C}">
                <a14:useLocalDpi xmlns:a14="http://schemas.microsoft.com/office/drawing/2010/main" val="0"/>
              </a:ext>
            </a:extLst>
          </a:blip>
          <a:srcRect/>
          <a:stretch/>
        </p:blipFill>
        <p:spPr>
          <a:xfrm rot="11184460">
            <a:off x="9742545" y="1060214"/>
            <a:ext cx="1601154" cy="1444792"/>
          </a:xfrm>
          <a:prstGeom prst="rect">
            <a:avLst/>
          </a:prstGeom>
        </p:spPr>
      </p:pic>
      <p:pic>
        <p:nvPicPr>
          <p:cNvPr id="10" name="Billede 9"/>
          <p:cNvPicPr>
            <a:picLocks noChangeAspect="1"/>
          </p:cNvPicPr>
          <p:nvPr>
            <p:custDataLst>
              <p:tags r:id="rId2"/>
            </p:custDataLst>
          </p:nvPr>
        </p:nvPicPr>
        <p:blipFill rotWithShape="1">
          <a:blip r:embed="rId8" cstate="screen">
            <a:extLst>
              <a:ext uri="{28A0092B-C50C-407E-A947-70E740481C1C}">
                <a14:useLocalDpi xmlns:a14="http://schemas.microsoft.com/office/drawing/2010/main" val="0"/>
              </a:ext>
            </a:extLst>
          </a:blip>
          <a:srcRect/>
          <a:stretch/>
        </p:blipFill>
        <p:spPr>
          <a:xfrm>
            <a:off x="2105932" y="1101460"/>
            <a:ext cx="1461967" cy="1317294"/>
          </a:xfrm>
          <a:prstGeom prst="rect">
            <a:avLst/>
          </a:prstGeom>
        </p:spPr>
      </p:pic>
      <p:sp>
        <p:nvSpPr>
          <p:cNvPr id="13" name="Tekstfelt 12"/>
          <p:cNvSpPr txBox="1"/>
          <p:nvPr/>
        </p:nvSpPr>
        <p:spPr>
          <a:xfrm>
            <a:off x="924791" y="2524473"/>
            <a:ext cx="3292829" cy="2985433"/>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spAutoFit/>
          </a:bodyP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da-DK" sz="1600" b="1" i="0" u="none" strike="noStrike" kern="1200" cap="none" spc="0" normalizeH="0" baseline="0" noProof="0" dirty="0">
                <a:ln>
                  <a:noFill/>
                </a:ln>
                <a:solidFill>
                  <a:prstClr val="white"/>
                </a:solidFill>
                <a:effectLst/>
                <a:uLnTx/>
                <a:uFillTx/>
                <a:latin typeface="Arial" panose="020B0604020202020204"/>
                <a:ea typeface="+mn-ea"/>
                <a:cs typeface="+mn-cs"/>
              </a:rPr>
              <a:t>Møde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Identificering af udfordringer: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Hvad er problemet?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Hvilke samfundsværdier bliver truet?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Er der en god case, der illustrerer problemet?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Tekstfelt 13"/>
          <p:cNvSpPr txBox="1"/>
          <p:nvPr/>
        </p:nvSpPr>
        <p:spPr>
          <a:xfrm>
            <a:off x="4900253" y="2524472"/>
            <a:ext cx="3292829" cy="2985433"/>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Møde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Udvikling af løsningsforslag: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Hvordan kan man løse problemet?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Hvilke negative konsekvenser kan et løsningsforslag have?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Billede 15"/>
          <p:cNvPicPr>
            <a:picLocks noChangeAspect="1"/>
          </p:cNvPicPr>
          <p:nvPr>
            <p:custDataLst>
              <p:tags r:id="rId3"/>
            </p:custDataLst>
          </p:nvPr>
        </p:nvPicPr>
        <p:blipFill rotWithShape="1">
          <a:blip r:embed="rId9" cstate="screen">
            <a:extLst>
              <a:ext uri="{28A0092B-C50C-407E-A947-70E740481C1C}">
                <a14:useLocalDpi xmlns:a14="http://schemas.microsoft.com/office/drawing/2010/main" val="0"/>
              </a:ext>
            </a:extLst>
          </a:blip>
          <a:srcRect/>
          <a:stretch/>
        </p:blipFill>
        <p:spPr>
          <a:xfrm>
            <a:off x="5916735" y="1242683"/>
            <a:ext cx="1683688" cy="1517073"/>
          </a:xfrm>
          <a:prstGeom prst="rect">
            <a:avLst/>
          </a:prstGeom>
        </p:spPr>
      </p:pic>
      <p:pic>
        <p:nvPicPr>
          <p:cNvPr id="17" name="Billede 16"/>
          <p:cNvPicPr>
            <a:picLocks noChangeAspect="1"/>
          </p:cNvPicPr>
          <p:nvPr>
            <p:custDataLst>
              <p:tags r:id="rId4"/>
            </p:custDataLst>
          </p:nvPr>
        </p:nvPicPr>
        <p:blipFill rotWithShape="1">
          <a:blip r:embed="rId10" cstate="screen">
            <a:extLst>
              <a:ext uri="{28A0092B-C50C-407E-A947-70E740481C1C}">
                <a14:useLocalDpi xmlns:a14="http://schemas.microsoft.com/office/drawing/2010/main" val="0"/>
              </a:ext>
            </a:extLst>
          </a:blip>
          <a:srcRect/>
          <a:stretch/>
        </p:blipFill>
        <p:spPr>
          <a:xfrm rot="262015">
            <a:off x="7256129" y="1133568"/>
            <a:ext cx="1224371" cy="1101775"/>
          </a:xfrm>
          <a:prstGeom prst="rect">
            <a:avLst/>
          </a:prstGeom>
        </p:spPr>
      </p:pic>
      <p:pic>
        <p:nvPicPr>
          <p:cNvPr id="19" name="Billede 18"/>
          <p:cNvPicPr>
            <a:picLocks noChangeAspect="1"/>
          </p:cNvPicPr>
          <p:nvPr>
            <p:custDataLst>
              <p:tags r:id="rId5"/>
            </p:custDataLst>
          </p:nvPr>
        </p:nvPicPr>
        <p:blipFill rotWithShape="1">
          <a:blip r:embed="rId10" cstate="screen">
            <a:extLst>
              <a:ext uri="{28A0092B-C50C-407E-A947-70E740481C1C}">
                <a14:useLocalDpi xmlns:a14="http://schemas.microsoft.com/office/drawing/2010/main" val="0"/>
              </a:ext>
            </a:extLst>
          </a:blip>
          <a:srcRect/>
          <a:stretch/>
        </p:blipFill>
        <p:spPr>
          <a:xfrm rot="21028669">
            <a:off x="5031172" y="958374"/>
            <a:ext cx="1224371" cy="1101775"/>
          </a:xfrm>
          <a:prstGeom prst="rect">
            <a:avLst/>
          </a:prstGeom>
        </p:spPr>
      </p:pic>
      <p:sp>
        <p:nvSpPr>
          <p:cNvPr id="21" name="Tekstfelt 20"/>
          <p:cNvSpPr txBox="1"/>
          <p:nvPr/>
        </p:nvSpPr>
        <p:spPr>
          <a:xfrm>
            <a:off x="8687078" y="2524472"/>
            <a:ext cx="3292829" cy="2954655"/>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Udarbejdelse af rapport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Kommissionens problemfelt nedfældes med dertilhørende forslag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Forslag kvalitetssikres hos jurister og eksterne eksperter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Rapporten lanceres i presse og for politikere</a:t>
            </a:r>
            <a:endParaRPr kumimoji="0" lang="da-DK" sz="1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Højrepil 21"/>
          <p:cNvSpPr/>
          <p:nvPr/>
        </p:nvSpPr>
        <p:spPr>
          <a:xfrm>
            <a:off x="3792682" y="1610591"/>
            <a:ext cx="1155791" cy="29912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endParaRPr>
          </a:p>
        </p:txBody>
      </p:sp>
      <p:sp>
        <p:nvSpPr>
          <p:cNvPr id="23" name="Højrepil 22"/>
          <p:cNvSpPr/>
          <p:nvPr/>
        </p:nvSpPr>
        <p:spPr>
          <a:xfrm>
            <a:off x="8478140" y="1612048"/>
            <a:ext cx="1155791" cy="29912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endParaRPr>
          </a:p>
        </p:txBody>
      </p:sp>
      <p:sp>
        <p:nvSpPr>
          <p:cNvPr id="25" name="Afrundet rektangel 24"/>
          <p:cNvSpPr/>
          <p:nvPr/>
        </p:nvSpPr>
        <p:spPr>
          <a:xfrm>
            <a:off x="737755" y="975380"/>
            <a:ext cx="7865918" cy="5082520"/>
          </a:xfrm>
          <a:prstGeom prst="round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476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Identificering af problem:</a:t>
            </a:r>
          </a:p>
        </p:txBody>
      </p:sp>
      <p:sp>
        <p:nvSpPr>
          <p:cNvPr id="3" name="Pladsholder til indhold 2"/>
          <p:cNvSpPr>
            <a:spLocks noGrp="1"/>
          </p:cNvSpPr>
          <p:nvPr>
            <p:ph idx="1"/>
          </p:nvPr>
        </p:nvSpPr>
        <p:spPr>
          <a:xfrm>
            <a:off x="647700" y="2473200"/>
            <a:ext cx="8618220" cy="2881120"/>
          </a:xfrm>
        </p:spPr>
        <p:txBody>
          <a:bodyPr/>
          <a:lstStyle/>
          <a:p>
            <a:r>
              <a:rPr lang="da-DK" dirty="0"/>
              <a:t>Hvilke udfordringer er der med manglende digital dannelse?</a:t>
            </a:r>
          </a:p>
          <a:p>
            <a:r>
              <a:rPr lang="da-DK" dirty="0"/>
              <a:t>Hvad er årsagerne til manglende digital dannelse?</a:t>
            </a:r>
          </a:p>
          <a:p>
            <a:r>
              <a:rPr lang="da-DK" dirty="0"/>
              <a:t>Hvilke potentielle konsekvenser kan der være ved manglende digital dannelse?</a:t>
            </a:r>
          </a:p>
          <a:p>
            <a:r>
              <a:rPr lang="da-DK" dirty="0"/>
              <a:t>Hvem er digitalt dannede – og hvem har forudsætninger for at deltage i det digitale demokrati? </a:t>
            </a:r>
          </a:p>
          <a:p>
            <a:endParaRPr lang="da-DK" dirty="0"/>
          </a:p>
        </p:txBody>
      </p:sp>
      <p:sp>
        <p:nvSpPr>
          <p:cNvPr id="4" name="Pladsholder til slide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
        <p:nvSpPr>
          <p:cNvPr id="6" name="Pladsholder til sidefod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Tree>
    <p:extLst>
      <p:ext uri="{BB962C8B-B14F-4D97-AF65-F5344CB8AC3E}">
        <p14:creationId xmlns:p14="http://schemas.microsoft.com/office/powerpoint/2010/main" val="1579229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Identificering af løsninger</a:t>
            </a:r>
          </a:p>
        </p:txBody>
      </p:sp>
      <p:sp>
        <p:nvSpPr>
          <p:cNvPr id="3" name="Pladsholder til indhold 2"/>
          <p:cNvSpPr>
            <a:spLocks noGrp="1"/>
          </p:cNvSpPr>
          <p:nvPr>
            <p:ph idx="1"/>
          </p:nvPr>
        </p:nvSpPr>
        <p:spPr/>
        <p:txBody>
          <a:bodyPr/>
          <a:lstStyle/>
          <a:p>
            <a:r>
              <a:rPr lang="da-DK" dirty="0"/>
              <a:t>Hvem har ansvaret for at udvikle vores digitale dannelse? Individet, teknologierne, uddannelsessystemet, andre?</a:t>
            </a:r>
          </a:p>
          <a:p>
            <a:r>
              <a:rPr lang="da-DK" dirty="0"/>
              <a:t>Er det alt, der </a:t>
            </a:r>
            <a:r>
              <a:rPr lang="da-DK" i="1" dirty="0"/>
              <a:t>kan</a:t>
            </a:r>
            <a:r>
              <a:rPr lang="da-DK" dirty="0"/>
              <a:t> digitaliseres, der </a:t>
            </a:r>
            <a:r>
              <a:rPr lang="da-DK" i="1" dirty="0"/>
              <a:t>skal</a:t>
            </a:r>
            <a:r>
              <a:rPr lang="da-DK" dirty="0"/>
              <a:t> digitaliseres?</a:t>
            </a:r>
          </a:p>
          <a:p>
            <a:r>
              <a:rPr lang="da-DK" dirty="0"/>
              <a:t>Hvordan øger vi andelen af digitalt dannede –andelen af dem, som kan deltage i det digitale demokrati?</a:t>
            </a:r>
          </a:p>
          <a:p>
            <a:r>
              <a:rPr lang="da-DK" dirty="0"/>
              <a:t>Kan man lovgive sig til bedre digital dannelse – eller skal der noget andet til?</a:t>
            </a:r>
          </a:p>
        </p:txBody>
      </p:sp>
      <p:sp>
        <p:nvSpPr>
          <p:cNvPr id="4" name="Pladsholder til slide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
        <p:nvSpPr>
          <p:cNvPr id="6" name="Pladsholder til sidefod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Tree>
    <p:extLst>
      <p:ext uri="{BB962C8B-B14F-4D97-AF65-F5344CB8AC3E}">
        <p14:creationId xmlns:p14="http://schemas.microsoft.com/office/powerpoint/2010/main" val="3297418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sz="6000" dirty="0"/>
              <a:t>Tak for jeres opmærksomhed!</a:t>
            </a:r>
            <a:br>
              <a:rPr lang="da-DK" sz="6000" dirty="0"/>
            </a:br>
            <a:br>
              <a:rPr lang="da-DK" sz="6000" dirty="0"/>
            </a:br>
            <a:r>
              <a:rPr lang="da-DK" dirty="0"/>
              <a:t>Læs mere om TechDK Kommissionen på www.techdk.dk</a:t>
            </a:r>
            <a:endParaRPr lang="da-DK" sz="6000" dirty="0"/>
          </a:p>
        </p:txBody>
      </p:sp>
      <p:sp>
        <p:nvSpPr>
          <p:cNvPr id="4" name="Pladsholder til slide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
        <p:nvSpPr>
          <p:cNvPr id="6" name="Pladsholder til sidefod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00" b="0" i="0" u="none" strike="noStrike" kern="1200" cap="none" spc="0" normalizeH="0" baseline="0" noProof="0" dirty="0">
              <a:ln>
                <a:noFill/>
              </a:ln>
              <a:noFill/>
              <a:effectLst/>
              <a:uLnTx/>
              <a:uFillTx/>
              <a:latin typeface="Arial" panose="020B0604020202020204"/>
              <a:ea typeface="+mn-ea"/>
              <a:cs typeface="+mn-cs"/>
            </a:endParaRPr>
          </a:p>
        </p:txBody>
      </p:sp>
    </p:spTree>
    <p:extLst>
      <p:ext uri="{BB962C8B-B14F-4D97-AF65-F5344CB8AC3E}">
        <p14:creationId xmlns:p14="http://schemas.microsoft.com/office/powerpoint/2010/main" val="2969423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5</a:t>
            </a:fld>
            <a:endParaRPr lang="en-US" sz="800"/>
          </a:p>
        </p:txBody>
      </p:sp>
      <p:pic>
        <p:nvPicPr>
          <p:cNvPr id="3" name="Billede 2"/>
          <p:cNvPicPr>
            <a:picLocks noChangeAspect="1"/>
          </p:cNvPicPr>
          <p:nvPr/>
        </p:nvPicPr>
        <p:blipFill>
          <a:blip r:embed="rId2"/>
          <a:stretch>
            <a:fillRect/>
          </a:stretch>
        </p:blipFill>
        <p:spPr>
          <a:xfrm>
            <a:off x="0" y="-58594"/>
            <a:ext cx="12288688" cy="6920736"/>
          </a:xfrm>
          <a:prstGeom prst="rect">
            <a:avLst/>
          </a:prstGeom>
        </p:spPr>
      </p:pic>
    </p:spTree>
    <p:extLst>
      <p:ext uri="{BB962C8B-B14F-4D97-AF65-F5344CB8AC3E}">
        <p14:creationId xmlns:p14="http://schemas.microsoft.com/office/powerpoint/2010/main" val="171497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F4E4E"/>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1422400" y="188640"/>
            <a:ext cx="10363200" cy="1143000"/>
          </a:xfrm>
        </p:spPr>
        <p:txBody>
          <a:bodyPr/>
          <a:lstStyle/>
          <a:p>
            <a:r>
              <a:rPr lang="da-DK" b="1" dirty="0"/>
              <a:t>Program</a:t>
            </a:r>
          </a:p>
        </p:txBody>
      </p:sp>
      <p:sp>
        <p:nvSpPr>
          <p:cNvPr id="6" name="Pladsholder til indhold 5"/>
          <p:cNvSpPr>
            <a:spLocks noGrp="1"/>
          </p:cNvSpPr>
          <p:nvPr>
            <p:ph idx="1"/>
          </p:nvPr>
        </p:nvSpPr>
        <p:spPr>
          <a:xfrm>
            <a:off x="1422400" y="1196752"/>
            <a:ext cx="10363200" cy="5112568"/>
          </a:xfrm>
        </p:spPr>
        <p:txBody>
          <a:bodyPr/>
          <a:lstStyle/>
          <a:p>
            <a:r>
              <a:rPr lang="da-DK" sz="1800" dirty="0">
                <a:solidFill>
                  <a:srgbClr val="226C5C"/>
                </a:solidFill>
              </a:rPr>
              <a:t>9.00-9.15	Velkomst</a:t>
            </a:r>
          </a:p>
          <a:p>
            <a:r>
              <a:rPr lang="da-DK" sz="1800" dirty="0">
                <a:solidFill>
                  <a:srgbClr val="226C5C"/>
                </a:solidFill>
              </a:rPr>
              <a:t>9.15-10.05	</a:t>
            </a:r>
            <a:r>
              <a:rPr lang="da-DK" sz="1800" dirty="0" err="1">
                <a:solidFill>
                  <a:srgbClr val="226C5C"/>
                </a:solidFill>
              </a:rPr>
              <a:t>Pitu</a:t>
            </a:r>
            <a:endParaRPr lang="da-DK" sz="1800" dirty="0">
              <a:solidFill>
                <a:srgbClr val="226C5C"/>
              </a:solidFill>
            </a:endParaRPr>
          </a:p>
          <a:p>
            <a:r>
              <a:rPr lang="da-DK" sz="1800" i="1" dirty="0">
                <a:solidFill>
                  <a:srgbClr val="226C5C"/>
                </a:solidFill>
              </a:rPr>
              <a:t>10.05-10.20	pause</a:t>
            </a:r>
          </a:p>
          <a:p>
            <a:endParaRPr lang="da-DK" sz="500" i="1" dirty="0">
              <a:solidFill>
                <a:srgbClr val="226C5C"/>
              </a:solidFill>
            </a:endParaRPr>
          </a:p>
          <a:p>
            <a:r>
              <a:rPr lang="da-DK" sz="1800" dirty="0">
                <a:solidFill>
                  <a:srgbClr val="226C5C"/>
                </a:solidFill>
              </a:rPr>
              <a:t>10.20-11.10	Offentlig digital post</a:t>
            </a:r>
          </a:p>
          <a:p>
            <a:r>
              <a:rPr lang="da-DK" sz="1800" dirty="0">
                <a:solidFill>
                  <a:srgbClr val="226C5C"/>
                </a:solidFill>
              </a:rPr>
              <a:t>11.10-12.10	Mangel på digital dannelse</a:t>
            </a:r>
          </a:p>
          <a:p>
            <a:r>
              <a:rPr lang="da-DK" sz="1800" i="1" dirty="0">
                <a:solidFill>
                  <a:srgbClr val="3A9C66"/>
                </a:solidFill>
              </a:rPr>
              <a:t>12.10-13.00</a:t>
            </a:r>
            <a:r>
              <a:rPr lang="da-DK" sz="1800" dirty="0">
                <a:solidFill>
                  <a:srgbClr val="3A9C66"/>
                </a:solidFill>
              </a:rPr>
              <a:t>	f</a:t>
            </a:r>
            <a:r>
              <a:rPr lang="da-DK" sz="1800" i="1" dirty="0">
                <a:solidFill>
                  <a:srgbClr val="3A9C66"/>
                </a:solidFill>
              </a:rPr>
              <a:t>rokost</a:t>
            </a:r>
          </a:p>
          <a:p>
            <a:endParaRPr lang="da-DK" sz="500" dirty="0">
              <a:solidFill>
                <a:srgbClr val="3A9C66"/>
              </a:solidFill>
            </a:endParaRPr>
          </a:p>
          <a:p>
            <a:r>
              <a:rPr lang="da-DK" sz="1800" dirty="0">
                <a:solidFill>
                  <a:srgbClr val="3A9C66"/>
                </a:solidFill>
              </a:rPr>
              <a:t>13.00-13.30	Skoleområdet og digitalisering</a:t>
            </a:r>
          </a:p>
          <a:p>
            <a:r>
              <a:rPr lang="da-DK" sz="1800" dirty="0">
                <a:solidFill>
                  <a:srgbClr val="226C5C"/>
                </a:solidFill>
              </a:rPr>
              <a:t>13.30-14.00	Persondatalov og GDPR</a:t>
            </a:r>
          </a:p>
          <a:p>
            <a:r>
              <a:rPr lang="da-DK" sz="1800" dirty="0">
                <a:solidFill>
                  <a:srgbClr val="226C5C"/>
                </a:solidFill>
              </a:rPr>
              <a:t>14.00-14.30	Cybersikkerhed</a:t>
            </a:r>
          </a:p>
          <a:p>
            <a:r>
              <a:rPr lang="da-DK" sz="1800" i="1" dirty="0">
                <a:solidFill>
                  <a:srgbClr val="226C5C"/>
                </a:solidFill>
              </a:rPr>
              <a:t>14.30-14.45</a:t>
            </a:r>
            <a:r>
              <a:rPr lang="da-DK" sz="1800" dirty="0">
                <a:solidFill>
                  <a:srgbClr val="226C5C"/>
                </a:solidFill>
              </a:rPr>
              <a:t>	</a:t>
            </a:r>
            <a:r>
              <a:rPr lang="da-DK" sz="1800" i="1" dirty="0">
                <a:solidFill>
                  <a:srgbClr val="226C5C"/>
                </a:solidFill>
              </a:rPr>
              <a:t>pause</a:t>
            </a:r>
          </a:p>
          <a:p>
            <a:endParaRPr lang="da-DK" sz="500" dirty="0">
              <a:solidFill>
                <a:srgbClr val="226C5C"/>
              </a:solidFill>
            </a:endParaRPr>
          </a:p>
          <a:p>
            <a:r>
              <a:rPr lang="da-DK" sz="1800" dirty="0">
                <a:solidFill>
                  <a:srgbClr val="226C5C"/>
                </a:solidFill>
              </a:rPr>
              <a:t>14.45-15.30	Break Out session</a:t>
            </a:r>
          </a:p>
          <a:p>
            <a:r>
              <a:rPr lang="da-DK" sz="1800" i="1" dirty="0">
                <a:solidFill>
                  <a:srgbClr val="226C5C"/>
                </a:solidFill>
              </a:rPr>
              <a:t>15.30-15.40</a:t>
            </a:r>
            <a:r>
              <a:rPr lang="da-DK" sz="1800" dirty="0">
                <a:solidFill>
                  <a:srgbClr val="226C5C"/>
                </a:solidFill>
              </a:rPr>
              <a:t>	</a:t>
            </a:r>
            <a:r>
              <a:rPr lang="da-DK" sz="1800" i="1" dirty="0">
                <a:solidFill>
                  <a:srgbClr val="226C5C"/>
                </a:solidFill>
              </a:rPr>
              <a:t>pause</a:t>
            </a:r>
          </a:p>
          <a:p>
            <a:endParaRPr lang="da-DK" sz="500" dirty="0">
              <a:solidFill>
                <a:srgbClr val="226C5C"/>
              </a:solidFill>
            </a:endParaRPr>
          </a:p>
          <a:p>
            <a:r>
              <a:rPr lang="da-DK" sz="1800" dirty="0">
                <a:solidFill>
                  <a:srgbClr val="226C5C"/>
                </a:solidFill>
              </a:rPr>
              <a:t>15.40-16.00	Opsamling fra Break out </a:t>
            </a:r>
            <a:r>
              <a:rPr lang="da-DK" sz="1800" dirty="0" err="1">
                <a:solidFill>
                  <a:srgbClr val="226C5C"/>
                </a:solidFill>
              </a:rPr>
              <a:t>sesisons</a:t>
            </a:r>
            <a:endParaRPr lang="da-DK" sz="1800" dirty="0">
              <a:solidFill>
                <a:srgbClr val="226C5C"/>
              </a:solidFill>
            </a:endParaRPr>
          </a:p>
          <a:p>
            <a:r>
              <a:rPr lang="da-DK" sz="1800" dirty="0">
                <a:solidFill>
                  <a:srgbClr val="226C5C"/>
                </a:solidFill>
              </a:rPr>
              <a:t>16.00-16.15	Afrunding</a:t>
            </a:r>
          </a:p>
        </p:txBody>
      </p:sp>
    </p:spTree>
    <p:extLst>
      <p:ext uri="{BB962C8B-B14F-4D97-AF65-F5344CB8AC3E}">
        <p14:creationId xmlns:p14="http://schemas.microsoft.com/office/powerpoint/2010/main" val="3649253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pPr algn="l"/>
            <a:br>
              <a:rPr lang="da-DK" sz="4900" dirty="0"/>
            </a:br>
            <a:br>
              <a:rPr lang="da-DK" sz="4900" dirty="0"/>
            </a:br>
            <a:br>
              <a:rPr lang="da-DK" sz="4900" dirty="0"/>
            </a:br>
            <a:br>
              <a:rPr lang="da-DK" sz="4900" dirty="0"/>
            </a:br>
            <a:br>
              <a:rPr lang="da-DK" sz="4900" dirty="0"/>
            </a:br>
            <a:br>
              <a:rPr lang="da-DK" sz="4900" dirty="0"/>
            </a:br>
            <a:r>
              <a:rPr lang="da-DK" sz="4900" dirty="0" err="1"/>
              <a:t>Periusissiaq</a:t>
            </a:r>
            <a:r>
              <a:rPr lang="da-DK" sz="4900" dirty="0"/>
              <a:t> / </a:t>
            </a:r>
            <a:r>
              <a:rPr lang="da-DK" sz="4900" dirty="0">
                <a:solidFill>
                  <a:schemeClr val="tx2">
                    <a:lumMod val="60000"/>
                    <a:lumOff val="40000"/>
                  </a:schemeClr>
                </a:solidFill>
              </a:rPr>
              <a:t>Strategi</a:t>
            </a:r>
            <a:br>
              <a:rPr lang="da-DK" sz="4900" dirty="0"/>
            </a:br>
            <a:r>
              <a:rPr lang="da-DK" sz="4900" dirty="0">
                <a:latin typeface="Berlin Sans FB" panose="020E0602020502020306" pitchFamily="34" charset="0"/>
              </a:rPr>
              <a:t>Atuarfik Digitaliusoq </a:t>
            </a:r>
            <a:br>
              <a:rPr lang="da-DK" dirty="0">
                <a:latin typeface="Berlin Sans FB" panose="020E0602020502020306" pitchFamily="34" charset="0"/>
              </a:rPr>
            </a:br>
            <a:r>
              <a:rPr lang="da-DK" dirty="0">
                <a:latin typeface="Berlin Sans FB" panose="020E0602020502020306" pitchFamily="34" charset="0"/>
              </a:rPr>
              <a:t>2018-2019</a:t>
            </a:r>
            <a:br>
              <a:rPr lang="da-DK" sz="2200" dirty="0"/>
            </a:br>
            <a:r>
              <a:rPr lang="da-DK" sz="2200" dirty="0" err="1"/>
              <a:t>Sarfarissoq</a:t>
            </a:r>
            <a:br>
              <a:rPr lang="da-DK" sz="2200" dirty="0"/>
            </a:br>
            <a:r>
              <a:rPr lang="da-DK" sz="2200" dirty="0"/>
              <a:t>15.jan</a:t>
            </a:r>
            <a:r>
              <a:rPr lang="da-DK" sz="2200" dirty="0">
                <a:latin typeface="Berlin Sans FB" panose="020E0602020502020306" pitchFamily="34" charset="0"/>
              </a:rPr>
              <a:t>. 2020, Nuuk</a:t>
            </a:r>
          </a:p>
        </p:txBody>
      </p:sp>
      <p:pic>
        <p:nvPicPr>
          <p:cNvPr id="9" name="Pladsholder til indhold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807968" y="270321"/>
            <a:ext cx="5774432" cy="6569607"/>
          </a:xfrm>
        </p:spPr>
      </p:pic>
    </p:spTree>
    <p:extLst>
      <p:ext uri="{BB962C8B-B14F-4D97-AF65-F5344CB8AC3E}">
        <p14:creationId xmlns:p14="http://schemas.microsoft.com/office/powerpoint/2010/main" val="3811798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err="1"/>
              <a:t>Atuarfeqarfik</a:t>
            </a:r>
            <a:r>
              <a:rPr lang="da-DK" sz="4000" dirty="0"/>
              <a:t> IT-lu / </a:t>
            </a:r>
            <a:r>
              <a:rPr lang="da-DK" sz="4000" dirty="0" err="1">
                <a:solidFill>
                  <a:schemeClr val="tx2">
                    <a:lumMod val="60000"/>
                    <a:lumOff val="40000"/>
                  </a:schemeClr>
                </a:solidFill>
              </a:rPr>
              <a:t>Folkeskoleomådet</a:t>
            </a:r>
            <a:r>
              <a:rPr lang="da-DK" sz="4000" dirty="0">
                <a:solidFill>
                  <a:schemeClr val="tx2">
                    <a:lumMod val="60000"/>
                    <a:lumOff val="40000"/>
                  </a:schemeClr>
                </a:solidFill>
              </a:rPr>
              <a:t> &amp; IT </a:t>
            </a:r>
          </a:p>
        </p:txBody>
      </p:sp>
      <p:sp>
        <p:nvSpPr>
          <p:cNvPr id="3" name="Pladsholder til indhold 2"/>
          <p:cNvSpPr>
            <a:spLocks noGrp="1"/>
          </p:cNvSpPr>
          <p:nvPr>
            <p:ph sz="half" idx="1"/>
          </p:nvPr>
        </p:nvSpPr>
        <p:spPr/>
        <p:txBody>
          <a:bodyPr>
            <a:normAutofit fontScale="70000" lnSpcReduction="20000"/>
          </a:bodyPr>
          <a:lstStyle/>
          <a:p>
            <a:r>
              <a:rPr lang="da-DK" sz="4000" dirty="0">
                <a:latin typeface="Berlin Sans FB" panose="020E0602020502020306" pitchFamily="34" charset="0"/>
              </a:rPr>
              <a:t>Sammisaq 1: </a:t>
            </a:r>
            <a:r>
              <a:rPr lang="da-DK" sz="4000" dirty="0" err="1">
                <a:latin typeface="Berlin Sans FB" panose="020E0602020502020306" pitchFamily="34" charset="0"/>
              </a:rPr>
              <a:t>Atortussiat</a:t>
            </a:r>
            <a:r>
              <a:rPr lang="da-DK" sz="4000" dirty="0">
                <a:latin typeface="Berlin Sans FB" panose="020E0602020502020306" pitchFamily="34" charset="0"/>
              </a:rPr>
              <a:t> </a:t>
            </a:r>
            <a:r>
              <a:rPr lang="da-DK" sz="4000" dirty="0" err="1">
                <a:latin typeface="Berlin Sans FB" panose="020E0602020502020306" pitchFamily="34" charset="0"/>
              </a:rPr>
              <a:t>digitaliusut</a:t>
            </a:r>
            <a:r>
              <a:rPr lang="da-DK" sz="4000" dirty="0">
                <a:latin typeface="Berlin Sans FB" panose="020E0602020502020306" pitchFamily="34" charset="0"/>
              </a:rPr>
              <a:t>                       </a:t>
            </a:r>
          </a:p>
          <a:p>
            <a:pPr marL="0" indent="0">
              <a:buNone/>
            </a:pPr>
            <a:r>
              <a:rPr lang="da-DK" sz="4000" dirty="0">
                <a:solidFill>
                  <a:schemeClr val="tx2">
                    <a:lumMod val="60000"/>
                    <a:lumOff val="40000"/>
                  </a:schemeClr>
                </a:solidFill>
                <a:latin typeface="Berlin Sans FB" panose="020E0602020502020306" pitchFamily="34" charset="0"/>
              </a:rPr>
              <a:t>     Tema 1: Digitale materialer</a:t>
            </a:r>
          </a:p>
          <a:p>
            <a:r>
              <a:rPr lang="da-DK" sz="4000" dirty="0">
                <a:latin typeface="Berlin Sans FB" panose="020E0602020502020306" pitchFamily="34" charset="0"/>
              </a:rPr>
              <a:t>Sammisaq 2: </a:t>
            </a:r>
            <a:r>
              <a:rPr lang="da-DK" sz="4000" dirty="0" err="1">
                <a:latin typeface="Berlin Sans FB" panose="020E0602020502020306" pitchFamily="34" charset="0"/>
              </a:rPr>
              <a:t>Digitalimik</a:t>
            </a:r>
            <a:r>
              <a:rPr lang="da-DK" sz="4000" dirty="0">
                <a:latin typeface="Berlin Sans FB" panose="020E0602020502020306" pitchFamily="34" charset="0"/>
              </a:rPr>
              <a:t> </a:t>
            </a:r>
            <a:r>
              <a:rPr lang="da-DK" sz="4000" dirty="0" err="1">
                <a:latin typeface="Berlin Sans FB" panose="020E0602020502020306" pitchFamily="34" charset="0"/>
              </a:rPr>
              <a:t>piginnaasat</a:t>
            </a:r>
            <a:r>
              <a:rPr lang="da-DK" sz="4000" dirty="0">
                <a:latin typeface="Berlin Sans FB" panose="020E0602020502020306" pitchFamily="34" charset="0"/>
              </a:rPr>
              <a:t>                      </a:t>
            </a:r>
          </a:p>
          <a:p>
            <a:pPr marL="0" indent="0">
              <a:buNone/>
            </a:pPr>
            <a:r>
              <a:rPr lang="da-DK" sz="4000" dirty="0">
                <a:solidFill>
                  <a:schemeClr val="tx2">
                    <a:lumMod val="60000"/>
                    <a:lumOff val="40000"/>
                  </a:schemeClr>
                </a:solidFill>
                <a:latin typeface="Berlin Sans FB" panose="020E0602020502020306" pitchFamily="34" charset="0"/>
              </a:rPr>
              <a:t>     Tema 2: Digitale kompetencer</a:t>
            </a:r>
          </a:p>
          <a:p>
            <a:r>
              <a:rPr lang="da-DK" sz="4000" dirty="0">
                <a:latin typeface="Berlin Sans FB" panose="020E0602020502020306" pitchFamily="34" charset="0"/>
              </a:rPr>
              <a:t>Sammisaq 3: </a:t>
            </a:r>
            <a:r>
              <a:rPr lang="da-DK" sz="4000" dirty="0" err="1">
                <a:latin typeface="Berlin Sans FB" panose="020E0602020502020306" pitchFamily="34" charset="0"/>
              </a:rPr>
              <a:t>Attaveqaatit</a:t>
            </a:r>
            <a:r>
              <a:rPr lang="da-DK" sz="4000" dirty="0">
                <a:latin typeface="Berlin Sans FB" panose="020E0602020502020306" pitchFamily="34" charset="0"/>
              </a:rPr>
              <a:t> </a:t>
            </a:r>
            <a:r>
              <a:rPr lang="da-DK" sz="4000" dirty="0" err="1">
                <a:latin typeface="Berlin Sans FB" panose="020E0602020502020306" pitchFamily="34" charset="0"/>
              </a:rPr>
              <a:t>aamma</a:t>
            </a:r>
            <a:r>
              <a:rPr lang="da-DK" sz="4000" dirty="0">
                <a:latin typeface="Berlin Sans FB" panose="020E0602020502020306" pitchFamily="34" charset="0"/>
              </a:rPr>
              <a:t> </a:t>
            </a:r>
            <a:r>
              <a:rPr lang="da-DK" sz="4000" dirty="0" err="1">
                <a:latin typeface="Berlin Sans FB" panose="020E0602020502020306" pitchFamily="34" charset="0"/>
              </a:rPr>
              <a:t>ingerlatsineq</a:t>
            </a:r>
            <a:endParaRPr lang="da-DK" sz="4000" dirty="0">
              <a:latin typeface="Berlin Sans FB" panose="020E0602020502020306" pitchFamily="34" charset="0"/>
            </a:endParaRPr>
          </a:p>
          <a:p>
            <a:pPr marL="0" indent="0">
              <a:buNone/>
            </a:pPr>
            <a:r>
              <a:rPr lang="da-DK" sz="4000" dirty="0">
                <a:solidFill>
                  <a:schemeClr val="tx2">
                    <a:lumMod val="60000"/>
                    <a:lumOff val="40000"/>
                  </a:schemeClr>
                </a:solidFill>
                <a:latin typeface="Berlin Sans FB" panose="020E0602020502020306" pitchFamily="34" charset="0"/>
              </a:rPr>
              <a:t>     Tema 3: Infrastruktur og      administration</a:t>
            </a:r>
          </a:p>
          <a:p>
            <a:endParaRPr lang="da-DK" dirty="0"/>
          </a:p>
        </p:txBody>
      </p:sp>
      <p:sp>
        <p:nvSpPr>
          <p:cNvPr id="4" name="Pladsholder til indhold 3"/>
          <p:cNvSpPr>
            <a:spLocks noGrp="1"/>
          </p:cNvSpPr>
          <p:nvPr>
            <p:ph sz="half" idx="2"/>
          </p:nvPr>
        </p:nvSpPr>
        <p:spPr/>
        <p:txBody>
          <a:bodyPr>
            <a:normAutofit lnSpcReduction="10000"/>
          </a:bodyPr>
          <a:lstStyle/>
          <a:p>
            <a:r>
              <a:rPr lang="da-DK" dirty="0" err="1"/>
              <a:t>Qulequttat</a:t>
            </a:r>
            <a:r>
              <a:rPr lang="da-DK" dirty="0"/>
              <a:t> </a:t>
            </a:r>
            <a:r>
              <a:rPr lang="da-DK" dirty="0" err="1"/>
              <a:t>ataasiakkaat</a:t>
            </a:r>
            <a:r>
              <a:rPr lang="da-DK" dirty="0"/>
              <a:t> </a:t>
            </a:r>
            <a:r>
              <a:rPr lang="da-DK" dirty="0" err="1"/>
              <a:t>tamaasa</a:t>
            </a:r>
            <a:r>
              <a:rPr lang="da-DK" dirty="0"/>
              <a:t> </a:t>
            </a:r>
            <a:r>
              <a:rPr lang="da-DK" dirty="0" err="1"/>
              <a:t>itisilinngikkaluarlugit</a:t>
            </a:r>
            <a:r>
              <a:rPr lang="da-DK" dirty="0"/>
              <a:t> </a:t>
            </a:r>
            <a:r>
              <a:rPr lang="da-DK" dirty="0" err="1"/>
              <a:t>suliat</a:t>
            </a:r>
            <a:r>
              <a:rPr lang="da-DK" dirty="0"/>
              <a:t> </a:t>
            </a:r>
            <a:r>
              <a:rPr lang="da-DK" dirty="0" err="1"/>
              <a:t>ataasiakkaat</a:t>
            </a:r>
            <a:r>
              <a:rPr lang="da-DK" dirty="0"/>
              <a:t> </a:t>
            </a:r>
            <a:r>
              <a:rPr lang="da-DK" dirty="0" err="1"/>
              <a:t>itisilerneqassapput</a:t>
            </a:r>
            <a:endParaRPr lang="da-DK" dirty="0"/>
          </a:p>
          <a:p>
            <a:r>
              <a:rPr lang="da-DK" dirty="0">
                <a:solidFill>
                  <a:schemeClr val="tx2">
                    <a:lumMod val="60000"/>
                    <a:lumOff val="40000"/>
                  </a:schemeClr>
                </a:solidFill>
              </a:rPr>
              <a:t>% uddybelse af alle projekter – men enkelte projekter</a:t>
            </a:r>
          </a:p>
        </p:txBody>
      </p:sp>
    </p:spTree>
    <p:extLst>
      <p:ext uri="{BB962C8B-B14F-4D97-AF65-F5344CB8AC3E}">
        <p14:creationId xmlns:p14="http://schemas.microsoft.com/office/powerpoint/2010/main" val="2534743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fontScale="90000"/>
          </a:bodyPr>
          <a:lstStyle/>
          <a:p>
            <a:r>
              <a:rPr lang="da-DK" dirty="0"/>
              <a:t>Sammisaq 1: </a:t>
            </a:r>
            <a:r>
              <a:rPr lang="da-DK" dirty="0" err="1"/>
              <a:t>Atortussiat</a:t>
            </a:r>
            <a:r>
              <a:rPr lang="da-DK" dirty="0"/>
              <a:t> </a:t>
            </a:r>
            <a:r>
              <a:rPr lang="da-DK" dirty="0" err="1"/>
              <a:t>digitaliusut</a:t>
            </a:r>
            <a:r>
              <a:rPr lang="da-DK" dirty="0"/>
              <a:t>                       </a:t>
            </a:r>
            <a:br>
              <a:rPr lang="da-DK" dirty="0"/>
            </a:br>
            <a:r>
              <a:rPr lang="da-DK" dirty="0">
                <a:solidFill>
                  <a:schemeClr val="tx2">
                    <a:lumMod val="60000"/>
                    <a:lumOff val="40000"/>
                  </a:schemeClr>
                </a:solidFill>
              </a:rPr>
              <a:t>Tema 1 - Digitale materialer</a:t>
            </a: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2344" y="3861048"/>
            <a:ext cx="3600000" cy="3600000"/>
          </a:xfrm>
          <a:prstGeom prst="rect">
            <a:avLst/>
          </a:prstGeom>
        </p:spPr>
      </p:pic>
    </p:spTree>
    <p:extLst>
      <p:ext uri="{BB962C8B-B14F-4D97-AF65-F5344CB8AC3E}">
        <p14:creationId xmlns:p14="http://schemas.microsoft.com/office/powerpoint/2010/main" val="25402732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000" dirty="0"/>
              <a:t>Sammisaq 1: </a:t>
            </a:r>
            <a:r>
              <a:rPr lang="da-DK" sz="2000" dirty="0" err="1"/>
              <a:t>Atortussiat</a:t>
            </a:r>
            <a:r>
              <a:rPr lang="da-DK" sz="2000" dirty="0"/>
              <a:t> </a:t>
            </a:r>
            <a:r>
              <a:rPr lang="da-DK" sz="2000" dirty="0" err="1"/>
              <a:t>digitaliusut</a:t>
            </a:r>
            <a:r>
              <a:rPr lang="da-DK" sz="2000" dirty="0"/>
              <a:t> / </a:t>
            </a:r>
            <a:r>
              <a:rPr lang="da-DK" sz="2000" dirty="0">
                <a:solidFill>
                  <a:schemeClr val="tx2">
                    <a:lumMod val="60000"/>
                    <a:lumOff val="40000"/>
                  </a:schemeClr>
                </a:solidFill>
              </a:rPr>
              <a:t>Tema 1 – Digitale materialer</a:t>
            </a:r>
            <a:endParaRPr lang="da-DK" dirty="0">
              <a:solidFill>
                <a:schemeClr val="tx2">
                  <a:lumMod val="60000"/>
                  <a:lumOff val="40000"/>
                </a:schemeClr>
              </a:solidFill>
            </a:endParaRPr>
          </a:p>
        </p:txBody>
      </p:sp>
      <p:sp>
        <p:nvSpPr>
          <p:cNvPr id="3" name="Pladsholder til indhold 2"/>
          <p:cNvSpPr>
            <a:spLocks noGrp="1"/>
          </p:cNvSpPr>
          <p:nvPr>
            <p:ph sz="half" idx="1"/>
          </p:nvPr>
        </p:nvSpPr>
        <p:spPr/>
        <p:txBody>
          <a:bodyPr>
            <a:normAutofit lnSpcReduction="10000"/>
          </a:bodyPr>
          <a:lstStyle/>
          <a:p>
            <a:pPr marL="0" indent="0">
              <a:buNone/>
            </a:pPr>
            <a:r>
              <a:rPr lang="da-DK" sz="2800" dirty="0" err="1">
                <a:latin typeface="Berlin Sans FB" panose="020E0602020502020306" pitchFamily="34" charset="0"/>
              </a:rPr>
              <a:t>Misilitsissutit</a:t>
            </a:r>
            <a:r>
              <a:rPr lang="da-DK" sz="2800" dirty="0">
                <a:latin typeface="Berlin Sans FB" panose="020E0602020502020306" pitchFamily="34" charset="0"/>
              </a:rPr>
              <a:t> </a:t>
            </a:r>
            <a:r>
              <a:rPr lang="da-DK" sz="2800" dirty="0" err="1">
                <a:latin typeface="Berlin Sans FB" panose="020E0602020502020306" pitchFamily="34" charset="0"/>
              </a:rPr>
              <a:t>digitalisererneqarnissaat</a:t>
            </a:r>
            <a:endParaRPr lang="da-DK" sz="2800" dirty="0">
              <a:latin typeface="Berlin Sans FB" panose="020E0602020502020306" pitchFamily="34" charset="0"/>
            </a:endParaRPr>
          </a:p>
          <a:p>
            <a:r>
              <a:rPr lang="da-DK" sz="2000" dirty="0" err="1">
                <a:latin typeface="Berlin Sans FB" panose="020E0602020502020306" pitchFamily="34" charset="0"/>
              </a:rPr>
              <a:t>Misileraanerup</a:t>
            </a:r>
            <a:r>
              <a:rPr lang="da-DK" sz="2000" dirty="0">
                <a:latin typeface="Berlin Sans FB" panose="020E0602020502020306" pitchFamily="34" charset="0"/>
              </a:rPr>
              <a:t> </a:t>
            </a:r>
            <a:r>
              <a:rPr lang="da-DK" sz="2000" dirty="0" err="1">
                <a:latin typeface="Berlin Sans FB" panose="020E0602020502020306" pitchFamily="34" charset="0"/>
              </a:rPr>
              <a:t>takutippaa</a:t>
            </a:r>
            <a:r>
              <a:rPr lang="da-DK" sz="2000" dirty="0">
                <a:latin typeface="Berlin Sans FB" panose="020E0602020502020306" pitchFamily="34" charset="0"/>
              </a:rPr>
              <a:t> </a:t>
            </a:r>
            <a:r>
              <a:rPr lang="da-DK" sz="2000" dirty="0" err="1">
                <a:latin typeface="Berlin Sans FB" panose="020E0602020502020306" pitchFamily="34" charset="0"/>
              </a:rPr>
              <a:t>internetsikkut</a:t>
            </a:r>
            <a:r>
              <a:rPr lang="da-DK" sz="2000" dirty="0">
                <a:latin typeface="Berlin Sans FB" panose="020E0602020502020306" pitchFamily="34" charset="0"/>
              </a:rPr>
              <a:t> </a:t>
            </a:r>
            <a:r>
              <a:rPr lang="da-DK" sz="2000" dirty="0" err="1">
                <a:latin typeface="Berlin Sans FB" panose="020E0602020502020306" pitchFamily="34" charset="0"/>
              </a:rPr>
              <a:t>attaveqarniarneq</a:t>
            </a:r>
            <a:r>
              <a:rPr lang="da-DK" sz="2000" dirty="0">
                <a:latin typeface="Berlin Sans FB" panose="020E0602020502020306" pitchFamily="34" charset="0"/>
              </a:rPr>
              <a:t> </a:t>
            </a:r>
            <a:r>
              <a:rPr lang="da-DK" sz="2000" dirty="0" err="1">
                <a:latin typeface="Berlin Sans FB" panose="020E0602020502020306" pitchFamily="34" charset="0"/>
              </a:rPr>
              <a:t>unammillernartoqartoq</a:t>
            </a:r>
            <a:endParaRPr lang="da-DK" sz="2000" dirty="0">
              <a:latin typeface="Berlin Sans FB" panose="020E0602020502020306" pitchFamily="34" charset="0"/>
            </a:endParaRPr>
          </a:p>
          <a:p>
            <a:r>
              <a:rPr lang="da-DK" sz="2000" dirty="0" err="1">
                <a:latin typeface="Berlin Sans FB" panose="020E0602020502020306" pitchFamily="34" charset="0"/>
              </a:rPr>
              <a:t>Periarfissat</a:t>
            </a:r>
            <a:r>
              <a:rPr lang="da-DK" sz="2000" dirty="0">
                <a:latin typeface="Berlin Sans FB" panose="020E0602020502020306" pitchFamily="34" charset="0"/>
              </a:rPr>
              <a:t> </a:t>
            </a:r>
            <a:r>
              <a:rPr lang="da-DK" sz="2000" dirty="0" err="1">
                <a:latin typeface="Berlin Sans FB" panose="020E0602020502020306" pitchFamily="34" charset="0"/>
              </a:rPr>
              <a:t>allat</a:t>
            </a:r>
            <a:r>
              <a:rPr lang="da-DK" sz="2000" dirty="0">
                <a:latin typeface="Berlin Sans FB" panose="020E0602020502020306" pitchFamily="34" charset="0"/>
              </a:rPr>
              <a:t> </a:t>
            </a:r>
            <a:r>
              <a:rPr lang="da-DK" sz="2000" dirty="0" err="1">
                <a:latin typeface="Berlin Sans FB" panose="020E0602020502020306" pitchFamily="34" charset="0"/>
              </a:rPr>
              <a:t>misilerarneqarput</a:t>
            </a:r>
            <a:endParaRPr lang="da-DK" sz="2000" dirty="0">
              <a:latin typeface="Berlin Sans FB" panose="020E0602020502020306" pitchFamily="34" charset="0"/>
            </a:endParaRPr>
          </a:p>
          <a:p>
            <a:r>
              <a:rPr lang="da-DK" sz="2000" dirty="0">
                <a:latin typeface="Berlin Sans FB" panose="020E0602020502020306" pitchFamily="34" charset="0"/>
              </a:rPr>
              <a:t>iPad </a:t>
            </a:r>
            <a:r>
              <a:rPr lang="da-DK" sz="2000" dirty="0" err="1">
                <a:latin typeface="Berlin Sans FB" panose="020E0602020502020306" pitchFamily="34" charset="0"/>
              </a:rPr>
              <a:t>atorlugu</a:t>
            </a:r>
            <a:r>
              <a:rPr lang="da-DK" sz="2000" dirty="0">
                <a:latin typeface="Berlin Sans FB" panose="020E0602020502020306" pitchFamily="34" charset="0"/>
              </a:rPr>
              <a:t> </a:t>
            </a:r>
            <a:r>
              <a:rPr lang="da-DK" sz="2000" dirty="0" err="1">
                <a:latin typeface="Berlin Sans FB" panose="020E0602020502020306" pitchFamily="34" charset="0"/>
              </a:rPr>
              <a:t>misilitsinneq</a:t>
            </a:r>
            <a:r>
              <a:rPr lang="da-DK" sz="2000" dirty="0">
                <a:latin typeface="Berlin Sans FB" panose="020E0602020502020306" pitchFamily="34" charset="0"/>
              </a:rPr>
              <a:t> </a:t>
            </a:r>
            <a:r>
              <a:rPr lang="da-DK" sz="2000" dirty="0" err="1">
                <a:latin typeface="Berlin Sans FB" panose="020E0602020502020306" pitchFamily="34" charset="0"/>
              </a:rPr>
              <a:t>pilottesterneqaqqammerpoq</a:t>
            </a:r>
            <a:r>
              <a:rPr lang="da-DK" sz="2000" dirty="0">
                <a:latin typeface="Berlin Sans FB" panose="020E0602020502020306" pitchFamily="34" charset="0"/>
              </a:rPr>
              <a:t> dec. 2019</a:t>
            </a:r>
          </a:p>
          <a:p>
            <a:pPr marL="0" indent="0">
              <a:buNone/>
            </a:pPr>
            <a:r>
              <a:rPr lang="da-DK" sz="2800" dirty="0">
                <a:solidFill>
                  <a:schemeClr val="tx2">
                    <a:lumMod val="60000"/>
                    <a:lumOff val="40000"/>
                  </a:schemeClr>
                </a:solidFill>
                <a:latin typeface="Berlin Sans FB" panose="020E0602020502020306" pitchFamily="34" charset="0"/>
              </a:rPr>
              <a:t>Digitale afgangsprøver </a:t>
            </a:r>
          </a:p>
          <a:p>
            <a:pPr marL="455613" indent="-277813"/>
            <a:r>
              <a:rPr lang="da-DK" sz="2000" dirty="0">
                <a:solidFill>
                  <a:schemeClr val="tx2">
                    <a:lumMod val="60000"/>
                    <a:lumOff val="40000"/>
                  </a:schemeClr>
                </a:solidFill>
                <a:latin typeface="Berlin Sans FB" panose="020E0602020502020306" pitchFamily="34" charset="0"/>
              </a:rPr>
              <a:t>Internet infrastruktur udfordringer</a:t>
            </a:r>
          </a:p>
          <a:p>
            <a:pPr marL="455613" indent="-277813"/>
            <a:r>
              <a:rPr lang="da-DK" sz="2000" dirty="0">
                <a:solidFill>
                  <a:schemeClr val="tx2">
                    <a:lumMod val="60000"/>
                    <a:lumOff val="40000"/>
                  </a:schemeClr>
                </a:solidFill>
                <a:latin typeface="Berlin Sans FB" panose="020E0602020502020306" pitchFamily="34" charset="0"/>
              </a:rPr>
              <a:t>I gang med at undersøge forskellige </a:t>
            </a:r>
          </a:p>
          <a:p>
            <a:pPr marL="455613" indent="-277813"/>
            <a:r>
              <a:rPr lang="da-DK" sz="2000" dirty="0">
                <a:solidFill>
                  <a:schemeClr val="tx2">
                    <a:lumMod val="60000"/>
                    <a:lumOff val="40000"/>
                  </a:schemeClr>
                </a:solidFill>
                <a:latin typeface="Berlin Sans FB" panose="020E0602020502020306" pitchFamily="34" charset="0"/>
              </a:rPr>
              <a:t>iPad-projekt </a:t>
            </a:r>
            <a:r>
              <a:rPr lang="da-DK" sz="2000" dirty="0" err="1">
                <a:solidFill>
                  <a:schemeClr val="tx2">
                    <a:lumMod val="60000"/>
                    <a:lumOff val="40000"/>
                  </a:schemeClr>
                </a:solidFill>
                <a:latin typeface="Berlin Sans FB" panose="020E0602020502020306" pitchFamily="34" charset="0"/>
              </a:rPr>
              <a:t>skrft.prøver</a:t>
            </a:r>
            <a:r>
              <a:rPr lang="da-DK" sz="2000" dirty="0">
                <a:solidFill>
                  <a:schemeClr val="tx2">
                    <a:lumMod val="60000"/>
                    <a:lumOff val="40000"/>
                  </a:schemeClr>
                </a:solidFill>
                <a:latin typeface="Berlin Sans FB" panose="020E0602020502020306" pitchFamily="34" charset="0"/>
              </a:rPr>
              <a:t> </a:t>
            </a:r>
            <a:r>
              <a:rPr lang="da-DK" sz="2000" dirty="0" err="1">
                <a:solidFill>
                  <a:schemeClr val="tx2">
                    <a:lumMod val="60000"/>
                    <a:lumOff val="40000"/>
                  </a:schemeClr>
                </a:solidFill>
                <a:latin typeface="Berlin Sans FB" panose="020E0602020502020306" pitchFamily="34" charset="0"/>
              </a:rPr>
              <a:t>pilotestning</a:t>
            </a:r>
            <a:r>
              <a:rPr lang="da-DK" sz="2000" dirty="0">
                <a:solidFill>
                  <a:schemeClr val="tx2">
                    <a:lumMod val="60000"/>
                    <a:lumOff val="40000"/>
                  </a:schemeClr>
                </a:solidFill>
                <a:latin typeface="Berlin Sans FB" panose="020E0602020502020306" pitchFamily="34" charset="0"/>
              </a:rPr>
              <a:t> december 2019</a:t>
            </a:r>
          </a:p>
        </p:txBody>
      </p:sp>
      <p:pic>
        <p:nvPicPr>
          <p:cNvPr id="5" name="Pladsholder til indhold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75412" y="2799497"/>
            <a:ext cx="3429176" cy="2298818"/>
          </a:xfrm>
        </p:spPr>
      </p:pic>
    </p:spTree>
    <p:extLst>
      <p:ext uri="{BB962C8B-B14F-4D97-AF65-F5344CB8AC3E}">
        <p14:creationId xmlns:p14="http://schemas.microsoft.com/office/powerpoint/2010/main" val="1323180448"/>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000" dirty="0"/>
              <a:t>Sammisaq 1: </a:t>
            </a:r>
            <a:r>
              <a:rPr lang="da-DK" sz="2000" dirty="0" err="1"/>
              <a:t>Atortussiat</a:t>
            </a:r>
            <a:r>
              <a:rPr lang="da-DK" sz="2000" dirty="0"/>
              <a:t> </a:t>
            </a:r>
            <a:r>
              <a:rPr lang="da-DK" sz="2000" dirty="0" err="1"/>
              <a:t>digitaliusut</a:t>
            </a:r>
            <a:r>
              <a:rPr lang="da-DK" sz="2000" dirty="0"/>
              <a:t> / </a:t>
            </a:r>
            <a:r>
              <a:rPr lang="da-DK" sz="2000" dirty="0">
                <a:solidFill>
                  <a:schemeClr val="tx2">
                    <a:lumMod val="60000"/>
                    <a:lumOff val="40000"/>
                  </a:schemeClr>
                </a:solidFill>
              </a:rPr>
              <a:t>Tema 1 – Digitale materialer</a:t>
            </a:r>
            <a:endParaRPr lang="da-DK" dirty="0">
              <a:solidFill>
                <a:schemeClr val="tx2">
                  <a:lumMod val="60000"/>
                  <a:lumOff val="40000"/>
                </a:schemeClr>
              </a:solidFill>
            </a:endParaRPr>
          </a:p>
        </p:txBody>
      </p:sp>
      <p:sp>
        <p:nvSpPr>
          <p:cNvPr id="3" name="Pladsholder til indhold 2"/>
          <p:cNvSpPr>
            <a:spLocks noGrp="1"/>
          </p:cNvSpPr>
          <p:nvPr>
            <p:ph sz="half" idx="1"/>
          </p:nvPr>
        </p:nvSpPr>
        <p:spPr/>
        <p:txBody>
          <a:bodyPr/>
          <a:lstStyle/>
          <a:p>
            <a:pPr marL="0" indent="0">
              <a:buNone/>
            </a:pPr>
            <a:r>
              <a:rPr lang="da-DK" sz="2800" dirty="0">
                <a:latin typeface="Berlin Sans FB" panose="020E0602020502020306" pitchFamily="34" charset="0"/>
              </a:rPr>
              <a:t>i-bog </a:t>
            </a:r>
          </a:p>
          <a:p>
            <a:pPr marL="455613" indent="-277813"/>
            <a:r>
              <a:rPr lang="da-DK" sz="2000" dirty="0" err="1">
                <a:solidFill>
                  <a:schemeClr val="tx1">
                    <a:lumMod val="85000"/>
                    <a:lumOff val="15000"/>
                  </a:schemeClr>
                </a:solidFill>
                <a:latin typeface="Berlin Sans FB" panose="020E0602020502020306" pitchFamily="34" charset="0"/>
              </a:rPr>
              <a:t>Offlinemik</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atorneqarsinnaanissaa</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inerisarneqarpoq</a:t>
            </a:r>
            <a:endParaRPr lang="da-DK" sz="2000" dirty="0">
              <a:solidFill>
                <a:schemeClr val="tx1">
                  <a:lumMod val="85000"/>
                  <a:lumOff val="15000"/>
                </a:schemeClr>
              </a:solidFill>
              <a:latin typeface="Berlin Sans FB" panose="020E0602020502020306" pitchFamily="34" charset="0"/>
            </a:endParaRPr>
          </a:p>
          <a:p>
            <a:pPr marL="455613" indent="-277813"/>
            <a:r>
              <a:rPr lang="da-DK" sz="2000" dirty="0" err="1">
                <a:solidFill>
                  <a:schemeClr val="tx1">
                    <a:lumMod val="85000"/>
                    <a:lumOff val="15000"/>
                  </a:schemeClr>
                </a:solidFill>
                <a:latin typeface="Berlin Sans FB" panose="020E0602020502020306" pitchFamily="34" charset="0"/>
              </a:rPr>
              <a:t>Iserfigineqarsinnaalissaaq</a:t>
            </a:r>
            <a:r>
              <a:rPr lang="da-DK" sz="2000" dirty="0">
                <a:solidFill>
                  <a:schemeClr val="tx1">
                    <a:lumMod val="85000"/>
                    <a:lumOff val="15000"/>
                  </a:schemeClr>
                </a:solidFill>
                <a:latin typeface="Berlin Sans FB" panose="020E0602020502020306" pitchFamily="34" charset="0"/>
              </a:rPr>
              <a:t>: ibog.ila.gl </a:t>
            </a:r>
            <a:r>
              <a:rPr lang="da-DK" sz="2000" dirty="0" err="1">
                <a:solidFill>
                  <a:schemeClr val="tx1">
                    <a:lumMod val="85000"/>
                    <a:lumOff val="15000"/>
                  </a:schemeClr>
                </a:solidFill>
                <a:latin typeface="Berlin Sans FB" panose="020E0602020502020306" pitchFamily="34" charset="0"/>
              </a:rPr>
              <a:t>atorlugu</a:t>
            </a:r>
            <a:endParaRPr lang="da-DK" sz="2000" dirty="0">
              <a:solidFill>
                <a:schemeClr val="tx1">
                  <a:lumMod val="85000"/>
                  <a:lumOff val="15000"/>
                </a:schemeClr>
              </a:solidFill>
              <a:latin typeface="Berlin Sans FB" panose="020E0602020502020306" pitchFamily="34" charset="0"/>
            </a:endParaRPr>
          </a:p>
          <a:p>
            <a:pPr marL="455613" indent="-277813"/>
            <a:r>
              <a:rPr lang="da-DK" sz="2000" dirty="0" err="1">
                <a:solidFill>
                  <a:schemeClr val="tx1">
                    <a:lumMod val="85000"/>
                    <a:lumOff val="15000"/>
                  </a:schemeClr>
                </a:solidFill>
                <a:latin typeface="Berlin Sans FB" panose="020E0602020502020306" pitchFamily="34" charset="0"/>
              </a:rPr>
              <a:t>Piareeqqavoq</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atuarfik</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ukioq</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nutaaq</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saqqummiunneqarumaarluni</a:t>
            </a:r>
            <a:endParaRPr lang="da-DK" sz="2000" dirty="0">
              <a:solidFill>
                <a:schemeClr val="tx1">
                  <a:lumMod val="85000"/>
                  <a:lumOff val="15000"/>
                </a:schemeClr>
              </a:solidFill>
              <a:latin typeface="Berlin Sans FB" panose="020E0602020502020306" pitchFamily="34" charset="0"/>
            </a:endParaRPr>
          </a:p>
          <a:p>
            <a:pPr marL="455613" indent="-277813"/>
            <a:r>
              <a:rPr lang="da-DK" sz="2000" dirty="0">
                <a:solidFill>
                  <a:schemeClr val="tx2">
                    <a:lumMod val="60000"/>
                    <a:lumOff val="40000"/>
                  </a:schemeClr>
                </a:solidFill>
                <a:latin typeface="Berlin Sans FB" panose="020E0602020502020306" pitchFamily="34" charset="0"/>
              </a:rPr>
              <a:t>Offline løsning udvikles efterfølgende</a:t>
            </a:r>
          </a:p>
          <a:p>
            <a:pPr marL="455613" indent="-277813"/>
            <a:r>
              <a:rPr lang="da-DK" sz="2000" dirty="0">
                <a:solidFill>
                  <a:schemeClr val="tx2">
                    <a:lumMod val="60000"/>
                    <a:lumOff val="40000"/>
                  </a:schemeClr>
                </a:solidFill>
                <a:latin typeface="Berlin Sans FB" panose="020E0602020502020306" pitchFamily="34" charset="0"/>
              </a:rPr>
              <a:t>Bliver tilgængelig på ibog.ila.gl </a:t>
            </a:r>
          </a:p>
          <a:p>
            <a:pPr marL="455613" indent="-277813"/>
            <a:r>
              <a:rPr lang="da-DK" sz="2000" dirty="0">
                <a:solidFill>
                  <a:schemeClr val="tx2">
                    <a:lumMod val="60000"/>
                    <a:lumOff val="40000"/>
                  </a:schemeClr>
                </a:solidFill>
                <a:latin typeface="Berlin Sans FB" panose="020E0602020502020306" pitchFamily="34" charset="0"/>
              </a:rPr>
              <a:t>Klar, lanceres snart</a:t>
            </a:r>
          </a:p>
          <a:p>
            <a:pPr marL="455613" indent="-277813"/>
            <a:endParaRPr lang="da-DK" sz="2000" dirty="0">
              <a:solidFill>
                <a:schemeClr val="tx1">
                  <a:lumMod val="85000"/>
                  <a:lumOff val="15000"/>
                </a:schemeClr>
              </a:solidFill>
              <a:latin typeface="Berlin Sans FB" panose="020E0602020502020306" pitchFamily="34" charset="0"/>
            </a:endParaRPr>
          </a:p>
          <a:p>
            <a:pPr marL="455613" indent="-277813"/>
            <a:endParaRPr lang="da-DK" sz="2000" dirty="0">
              <a:solidFill>
                <a:schemeClr val="tx1">
                  <a:lumMod val="85000"/>
                  <a:lumOff val="15000"/>
                </a:schemeClr>
              </a:solidFill>
              <a:latin typeface="Berlin Sans FB" panose="020E0602020502020306" pitchFamily="34" charset="0"/>
            </a:endParaRPr>
          </a:p>
          <a:p>
            <a:pPr marL="0" indent="0">
              <a:buNone/>
            </a:pPr>
            <a:endParaRPr lang="da-DK" sz="2000" dirty="0">
              <a:solidFill>
                <a:schemeClr val="tx1">
                  <a:lumMod val="85000"/>
                  <a:lumOff val="15000"/>
                </a:schemeClr>
              </a:solidFill>
              <a:latin typeface="Berlin Sans FB" panose="020E0602020502020306" pitchFamily="34" charset="0"/>
            </a:endParaRPr>
          </a:p>
        </p:txBody>
      </p:sp>
      <p:pic>
        <p:nvPicPr>
          <p:cNvPr id="5" name="Pladsholder til indhold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75216" y="3003051"/>
            <a:ext cx="5967986" cy="3356992"/>
          </a:xfrm>
        </p:spPr>
      </p:pic>
      <p:pic>
        <p:nvPicPr>
          <p:cNvPr id="6" name="Pladsholder til indhold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3712" y="5013176"/>
            <a:ext cx="3720413" cy="2092732"/>
          </a:xfrm>
          <a:prstGeom prst="rect">
            <a:avLst/>
          </a:prstGeom>
        </p:spPr>
      </p:pic>
    </p:spTree>
    <p:extLst>
      <p:ext uri="{BB962C8B-B14F-4D97-AF65-F5344CB8AC3E}">
        <p14:creationId xmlns:p14="http://schemas.microsoft.com/office/powerpoint/2010/main" val="582907551"/>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000" dirty="0"/>
              <a:t>Sammisaq 1: </a:t>
            </a:r>
            <a:r>
              <a:rPr lang="da-DK" sz="2000" dirty="0" err="1"/>
              <a:t>Atortussiat</a:t>
            </a:r>
            <a:r>
              <a:rPr lang="da-DK" sz="2000" dirty="0"/>
              <a:t> </a:t>
            </a:r>
            <a:r>
              <a:rPr lang="da-DK" sz="2000" dirty="0" err="1"/>
              <a:t>digitaliusut</a:t>
            </a:r>
            <a:r>
              <a:rPr lang="da-DK" sz="2000" dirty="0"/>
              <a:t> / </a:t>
            </a:r>
            <a:r>
              <a:rPr lang="da-DK" sz="2000" dirty="0">
                <a:solidFill>
                  <a:schemeClr val="tx2">
                    <a:lumMod val="60000"/>
                    <a:lumOff val="40000"/>
                  </a:schemeClr>
                </a:solidFill>
              </a:rPr>
              <a:t>Tema 1 – Digitale materialer</a:t>
            </a:r>
            <a:endParaRPr lang="da-DK" dirty="0">
              <a:solidFill>
                <a:schemeClr val="tx2">
                  <a:lumMod val="60000"/>
                  <a:lumOff val="40000"/>
                </a:schemeClr>
              </a:solidFill>
            </a:endParaRPr>
          </a:p>
        </p:txBody>
      </p:sp>
      <p:sp>
        <p:nvSpPr>
          <p:cNvPr id="8" name="Pladsholder til indhold 7"/>
          <p:cNvSpPr>
            <a:spLocks noGrp="1"/>
          </p:cNvSpPr>
          <p:nvPr>
            <p:ph sz="half" idx="1"/>
          </p:nvPr>
        </p:nvSpPr>
        <p:spPr/>
        <p:txBody>
          <a:bodyPr>
            <a:noAutofit/>
          </a:bodyPr>
          <a:lstStyle/>
          <a:p>
            <a:pPr marL="0" indent="0">
              <a:buNone/>
            </a:pPr>
            <a:r>
              <a:rPr lang="da-DK" sz="3200" dirty="0" err="1">
                <a:latin typeface="Berlin Sans FB" panose="020E0602020502020306" pitchFamily="34" charset="0"/>
              </a:rPr>
              <a:t>Erinarsorta</a:t>
            </a:r>
            <a:r>
              <a:rPr lang="da-DK" sz="3200" dirty="0">
                <a:latin typeface="Berlin Sans FB" panose="020E0602020502020306" pitchFamily="34" charset="0"/>
              </a:rPr>
              <a:t>!</a:t>
            </a:r>
          </a:p>
          <a:p>
            <a:r>
              <a:rPr lang="da-DK" sz="2000" dirty="0" err="1">
                <a:latin typeface="Berlin Sans FB" panose="020E0602020502020306" pitchFamily="34" charset="0"/>
              </a:rPr>
              <a:t>Kalaallisut</a:t>
            </a:r>
            <a:r>
              <a:rPr lang="da-DK" sz="2000" dirty="0">
                <a:latin typeface="Berlin Sans FB" panose="020E0602020502020306" pitchFamily="34" charset="0"/>
              </a:rPr>
              <a:t> </a:t>
            </a:r>
            <a:r>
              <a:rPr lang="da-DK" sz="2000" dirty="0" err="1">
                <a:latin typeface="Berlin Sans FB" panose="020E0602020502020306" pitchFamily="34" charset="0"/>
              </a:rPr>
              <a:t>oqaasertusaanermut</a:t>
            </a:r>
            <a:r>
              <a:rPr lang="da-DK" sz="2000" dirty="0">
                <a:latin typeface="Berlin Sans FB" panose="020E0602020502020306" pitchFamily="34" charset="0"/>
              </a:rPr>
              <a:t> </a:t>
            </a:r>
            <a:r>
              <a:rPr lang="da-DK" sz="2000" dirty="0" err="1">
                <a:latin typeface="Berlin Sans FB" panose="020E0602020502020306" pitchFamily="34" charset="0"/>
              </a:rPr>
              <a:t>tunngassuteqarpoq</a:t>
            </a:r>
            <a:endParaRPr lang="da-DK" sz="2000" dirty="0">
              <a:latin typeface="Berlin Sans FB" panose="020E0602020502020306" pitchFamily="34" charset="0"/>
            </a:endParaRPr>
          </a:p>
          <a:p>
            <a:r>
              <a:rPr lang="da-DK" sz="2000" dirty="0" err="1">
                <a:latin typeface="Berlin Sans FB" panose="020E0602020502020306" pitchFamily="34" charset="0"/>
              </a:rPr>
              <a:t>Siunertaraarput</a:t>
            </a:r>
            <a:r>
              <a:rPr lang="da-DK" sz="2000" dirty="0">
                <a:latin typeface="Berlin Sans FB" panose="020E0602020502020306" pitchFamily="34" charset="0"/>
              </a:rPr>
              <a:t> </a:t>
            </a:r>
            <a:r>
              <a:rPr lang="da-DK" sz="2000" dirty="0" err="1">
                <a:latin typeface="Berlin Sans FB" panose="020E0602020502020306" pitchFamily="34" charset="0"/>
              </a:rPr>
              <a:t>nittartakkatigut</a:t>
            </a:r>
            <a:r>
              <a:rPr lang="da-DK" sz="2000" dirty="0">
                <a:latin typeface="Berlin Sans FB" panose="020E0602020502020306" pitchFamily="34" charset="0"/>
              </a:rPr>
              <a:t> </a:t>
            </a:r>
            <a:r>
              <a:rPr lang="da-DK" sz="2000" dirty="0" err="1">
                <a:latin typeface="Berlin Sans FB" panose="020E0602020502020306" pitchFamily="34" charset="0"/>
              </a:rPr>
              <a:t>attaveqatigiiffiit</a:t>
            </a:r>
            <a:r>
              <a:rPr lang="da-DK" sz="2000" dirty="0">
                <a:latin typeface="Berlin Sans FB" panose="020E0602020502020306" pitchFamily="34" charset="0"/>
              </a:rPr>
              <a:t> </a:t>
            </a:r>
            <a:r>
              <a:rPr lang="da-DK" sz="2000" dirty="0" err="1">
                <a:latin typeface="Berlin Sans FB" panose="020E0602020502020306" pitchFamily="34" charset="0"/>
              </a:rPr>
              <a:t>atorluarnerunissaat</a:t>
            </a:r>
            <a:r>
              <a:rPr lang="da-DK" sz="2000" dirty="0">
                <a:latin typeface="Berlin Sans FB" panose="020E0602020502020306" pitchFamily="34" charset="0"/>
              </a:rPr>
              <a:t> (YouTube) </a:t>
            </a:r>
          </a:p>
          <a:p>
            <a:r>
              <a:rPr lang="da-DK" sz="2000" dirty="0" err="1">
                <a:latin typeface="Berlin Sans FB" panose="020E0602020502020306" pitchFamily="34" charset="0"/>
              </a:rPr>
              <a:t>Oqaasertusaanermut</a:t>
            </a:r>
            <a:r>
              <a:rPr lang="da-DK" sz="2000" dirty="0">
                <a:latin typeface="Berlin Sans FB" panose="020E0602020502020306" pitchFamily="34" charset="0"/>
              </a:rPr>
              <a:t> </a:t>
            </a:r>
            <a:r>
              <a:rPr lang="da-DK" sz="2000" dirty="0" err="1">
                <a:latin typeface="Berlin Sans FB" panose="020E0602020502020306" pitchFamily="34" charset="0"/>
              </a:rPr>
              <a:t>tunngassuteqarpoq</a:t>
            </a:r>
            <a:r>
              <a:rPr lang="da-DK" sz="2000" dirty="0">
                <a:latin typeface="Berlin Sans FB" panose="020E0602020502020306" pitchFamily="34" charset="0"/>
              </a:rPr>
              <a:t> </a:t>
            </a:r>
          </a:p>
          <a:p>
            <a:r>
              <a:rPr lang="da-DK" sz="2000" dirty="0" err="1">
                <a:latin typeface="Berlin Sans FB" panose="020E0602020502020306" pitchFamily="34" charset="0"/>
              </a:rPr>
              <a:t>Suliaq</a:t>
            </a:r>
            <a:r>
              <a:rPr lang="da-DK" sz="2000" dirty="0">
                <a:latin typeface="Berlin Sans FB" panose="020E0602020502020306" pitchFamily="34" charset="0"/>
              </a:rPr>
              <a:t> </a:t>
            </a:r>
            <a:r>
              <a:rPr lang="da-DK" sz="2000" dirty="0" err="1">
                <a:latin typeface="Berlin Sans FB" panose="020E0602020502020306" pitchFamily="34" charset="0"/>
              </a:rPr>
              <a:t>naammassissaaq</a:t>
            </a:r>
            <a:r>
              <a:rPr lang="da-DK" sz="2000" dirty="0">
                <a:latin typeface="Berlin Sans FB" panose="020E0602020502020306" pitchFamily="34" charset="0"/>
              </a:rPr>
              <a:t>: </a:t>
            </a:r>
            <a:r>
              <a:rPr lang="da-DK" sz="2000" dirty="0" err="1">
                <a:latin typeface="Berlin Sans FB" panose="020E0602020502020306" pitchFamily="34" charset="0"/>
              </a:rPr>
              <a:t>erinarsuutit</a:t>
            </a:r>
            <a:r>
              <a:rPr lang="da-DK" sz="2000" dirty="0">
                <a:latin typeface="Berlin Sans FB" panose="020E0602020502020306" pitchFamily="34" charset="0"/>
              </a:rPr>
              <a:t>/</a:t>
            </a:r>
            <a:r>
              <a:rPr lang="da-DK" sz="2000" dirty="0" err="1">
                <a:latin typeface="Berlin Sans FB" panose="020E0602020502020306" pitchFamily="34" charset="0"/>
              </a:rPr>
              <a:t>animationit</a:t>
            </a:r>
            <a:r>
              <a:rPr lang="da-DK" sz="2000" dirty="0">
                <a:latin typeface="Berlin Sans FB" panose="020E0602020502020306" pitchFamily="34" charset="0"/>
              </a:rPr>
              <a:t> </a:t>
            </a:r>
            <a:r>
              <a:rPr lang="da-DK" sz="2000" dirty="0" err="1">
                <a:latin typeface="Berlin Sans FB" panose="020E0602020502020306" pitchFamily="34" charset="0"/>
              </a:rPr>
              <a:t>qulit</a:t>
            </a:r>
            <a:r>
              <a:rPr lang="da-DK" sz="2000" dirty="0">
                <a:latin typeface="Berlin Sans FB" panose="020E0602020502020306" pitchFamily="34" charset="0"/>
              </a:rPr>
              <a:t> YouTube </a:t>
            </a:r>
            <a:r>
              <a:rPr lang="da-DK" sz="2000" dirty="0" err="1">
                <a:latin typeface="Berlin Sans FB" panose="020E0602020502020306" pitchFamily="34" charset="0"/>
              </a:rPr>
              <a:t>kanalitsinniilissapput</a:t>
            </a:r>
            <a:r>
              <a:rPr lang="da-DK" sz="2000" dirty="0">
                <a:latin typeface="Berlin Sans FB" panose="020E0602020502020306" pitchFamily="34" charset="0"/>
              </a:rPr>
              <a:t> </a:t>
            </a:r>
          </a:p>
        </p:txBody>
      </p:sp>
      <p:sp>
        <p:nvSpPr>
          <p:cNvPr id="10" name="Pladsholder til indhold 9"/>
          <p:cNvSpPr>
            <a:spLocks noGrp="1"/>
          </p:cNvSpPr>
          <p:nvPr>
            <p:ph sz="half" idx="2"/>
          </p:nvPr>
        </p:nvSpPr>
        <p:spPr/>
        <p:txBody>
          <a:bodyPr>
            <a:noAutofit/>
          </a:bodyPr>
          <a:lstStyle/>
          <a:p>
            <a:pPr marL="0" indent="0">
              <a:buNone/>
            </a:pPr>
            <a:r>
              <a:rPr lang="da-DK" sz="3200" dirty="0" err="1">
                <a:latin typeface="Berlin Sans FB" panose="020E0602020502020306" pitchFamily="34" charset="0"/>
              </a:rPr>
              <a:t>Erinarsorta</a:t>
            </a:r>
            <a:r>
              <a:rPr lang="da-DK" sz="3200" dirty="0">
                <a:latin typeface="Berlin Sans FB" panose="020E0602020502020306" pitchFamily="34" charset="0"/>
              </a:rPr>
              <a:t>!</a:t>
            </a:r>
          </a:p>
          <a:p>
            <a:pPr marL="538163" indent="-355600"/>
            <a:r>
              <a:rPr lang="da-DK" sz="2400" dirty="0">
                <a:solidFill>
                  <a:schemeClr val="tx2">
                    <a:lumMod val="60000"/>
                    <a:lumOff val="40000"/>
                  </a:schemeClr>
                </a:solidFill>
                <a:latin typeface="Berlin Sans FB" panose="020E0602020502020306" pitchFamily="34" charset="0"/>
              </a:rPr>
              <a:t>Et musikalsk sprogstimuleringsprojekt </a:t>
            </a:r>
          </a:p>
          <a:p>
            <a:pPr marL="538163" indent="-355600"/>
            <a:r>
              <a:rPr lang="da-DK" sz="2400" dirty="0">
                <a:solidFill>
                  <a:schemeClr val="tx2">
                    <a:lumMod val="60000"/>
                    <a:lumOff val="40000"/>
                  </a:schemeClr>
                </a:solidFill>
                <a:latin typeface="Berlin Sans FB" panose="020E0602020502020306" pitchFamily="34" charset="0"/>
              </a:rPr>
              <a:t>Formålet: at benytte digitale medier (</a:t>
            </a:r>
            <a:r>
              <a:rPr lang="da-DK" sz="2400" dirty="0" err="1">
                <a:solidFill>
                  <a:schemeClr val="tx2">
                    <a:lumMod val="60000"/>
                    <a:lumOff val="40000"/>
                  </a:schemeClr>
                </a:solidFill>
                <a:latin typeface="Berlin Sans FB" panose="020E0602020502020306" pitchFamily="34" charset="0"/>
              </a:rPr>
              <a:t>youtube</a:t>
            </a:r>
            <a:r>
              <a:rPr lang="da-DK" sz="2400" dirty="0">
                <a:solidFill>
                  <a:schemeClr val="tx2">
                    <a:lumMod val="60000"/>
                    <a:lumOff val="40000"/>
                  </a:schemeClr>
                </a:solidFill>
                <a:latin typeface="Berlin Sans FB" panose="020E0602020502020306" pitchFamily="34" charset="0"/>
              </a:rPr>
              <a:t>)</a:t>
            </a:r>
          </a:p>
          <a:p>
            <a:pPr marL="538163" indent="-355600"/>
            <a:r>
              <a:rPr lang="da-DK" sz="2400" dirty="0">
                <a:solidFill>
                  <a:schemeClr val="tx2">
                    <a:lumMod val="60000"/>
                    <a:lumOff val="40000"/>
                  </a:schemeClr>
                </a:solidFill>
                <a:latin typeface="Berlin Sans FB" panose="020E0602020502020306" pitchFamily="34" charset="0"/>
              </a:rPr>
              <a:t>aktiv sprogstimulering ved brug af musiske metoder</a:t>
            </a:r>
          </a:p>
          <a:p>
            <a:pPr marL="538163" indent="-355600"/>
            <a:r>
              <a:rPr lang="da-DK" sz="2400" dirty="0">
                <a:solidFill>
                  <a:schemeClr val="tx2">
                    <a:lumMod val="60000"/>
                    <a:lumOff val="40000"/>
                  </a:schemeClr>
                </a:solidFill>
                <a:latin typeface="Berlin Sans FB" panose="020E0602020502020306" pitchFamily="34" charset="0"/>
              </a:rPr>
              <a:t>Slutmålet for projektet: sangpakke i form af 10 sange/videoer med animationer fra ILA’s egen YouTube kanal </a:t>
            </a:r>
          </a:p>
          <a:p>
            <a:pPr marL="182563" indent="0">
              <a:buNone/>
            </a:pPr>
            <a:endParaRPr lang="da-DK" sz="2800" dirty="0">
              <a:latin typeface="Berlin Sans FB" panose="020E0602020502020306" pitchFamily="34" charset="0"/>
            </a:endParaRPr>
          </a:p>
          <a:p>
            <a:pPr marL="0" indent="0">
              <a:buNone/>
            </a:pPr>
            <a:endParaRPr lang="da-DK" dirty="0"/>
          </a:p>
        </p:txBody>
      </p:sp>
    </p:spTree>
    <p:extLst>
      <p:ext uri="{BB962C8B-B14F-4D97-AF65-F5344CB8AC3E}">
        <p14:creationId xmlns:p14="http://schemas.microsoft.com/office/powerpoint/2010/main" val="369305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000" dirty="0"/>
              <a:t>Sammisaq 1: </a:t>
            </a:r>
            <a:r>
              <a:rPr lang="da-DK" sz="2000" dirty="0" err="1"/>
              <a:t>Atortussiat</a:t>
            </a:r>
            <a:r>
              <a:rPr lang="da-DK" sz="2000" dirty="0"/>
              <a:t> </a:t>
            </a:r>
            <a:r>
              <a:rPr lang="da-DK" sz="2000" dirty="0" err="1"/>
              <a:t>digitaliusut</a:t>
            </a:r>
            <a:r>
              <a:rPr lang="da-DK" sz="2000" dirty="0"/>
              <a:t> / </a:t>
            </a:r>
            <a:r>
              <a:rPr lang="da-DK" sz="2000" dirty="0">
                <a:solidFill>
                  <a:schemeClr val="tx2">
                    <a:lumMod val="60000"/>
                    <a:lumOff val="40000"/>
                  </a:schemeClr>
                </a:solidFill>
              </a:rPr>
              <a:t>Tema 1 – Digitale materialer</a:t>
            </a:r>
            <a:endParaRPr lang="da-DK" dirty="0">
              <a:solidFill>
                <a:schemeClr val="tx2">
                  <a:lumMod val="60000"/>
                  <a:lumOff val="40000"/>
                </a:schemeClr>
              </a:solidFill>
            </a:endParaRPr>
          </a:p>
        </p:txBody>
      </p:sp>
      <p:sp>
        <p:nvSpPr>
          <p:cNvPr id="3" name="Pladsholder til indhold 2"/>
          <p:cNvSpPr>
            <a:spLocks noGrp="1"/>
          </p:cNvSpPr>
          <p:nvPr>
            <p:ph sz="half" idx="1"/>
          </p:nvPr>
        </p:nvSpPr>
        <p:spPr/>
        <p:txBody>
          <a:bodyPr/>
          <a:lstStyle/>
          <a:p>
            <a:pPr marL="0" indent="0">
              <a:buNone/>
            </a:pPr>
            <a:r>
              <a:rPr lang="da-DK" sz="2800" dirty="0" err="1">
                <a:latin typeface="Berlin Sans FB" panose="020E0602020502020306" pitchFamily="34" charset="0"/>
              </a:rPr>
              <a:t>Grapholearn</a:t>
            </a:r>
            <a:endParaRPr lang="da-DK" sz="2800" dirty="0">
              <a:latin typeface="Berlin Sans FB" panose="020E0602020502020306" pitchFamily="34" charset="0"/>
            </a:endParaRPr>
          </a:p>
          <a:p>
            <a:r>
              <a:rPr lang="da-DK" sz="2000" dirty="0" err="1">
                <a:latin typeface="Berlin Sans FB" panose="020E0602020502020306" pitchFamily="34" charset="0"/>
              </a:rPr>
              <a:t>Kalaallisuunngortinnikuuarput</a:t>
            </a:r>
            <a:endParaRPr lang="da-DK" sz="2000" dirty="0">
              <a:latin typeface="Berlin Sans FB" panose="020E0602020502020306" pitchFamily="34" charset="0"/>
            </a:endParaRPr>
          </a:p>
          <a:p>
            <a:r>
              <a:rPr lang="da-DK" sz="2000" dirty="0" err="1">
                <a:latin typeface="Berlin Sans FB" panose="020E0602020502020306" pitchFamily="34" charset="0"/>
              </a:rPr>
              <a:t>Finlandermiut</a:t>
            </a:r>
            <a:r>
              <a:rPr lang="da-DK" sz="2000" dirty="0">
                <a:latin typeface="Berlin Sans FB" panose="020E0602020502020306" pitchFamily="34" charset="0"/>
              </a:rPr>
              <a:t> </a:t>
            </a:r>
            <a:r>
              <a:rPr lang="da-DK" sz="2000" dirty="0" err="1">
                <a:latin typeface="Berlin Sans FB" panose="020E0602020502020306" pitchFamily="34" charset="0"/>
              </a:rPr>
              <a:t>inerisagaat</a:t>
            </a:r>
            <a:endParaRPr lang="da-DK" sz="2000" dirty="0">
              <a:latin typeface="Berlin Sans FB" panose="020E0602020502020306" pitchFamily="34" charset="0"/>
            </a:endParaRPr>
          </a:p>
          <a:p>
            <a:r>
              <a:rPr lang="da-DK" sz="2000" dirty="0" err="1">
                <a:latin typeface="Berlin Sans FB" panose="020E0602020502020306" pitchFamily="34" charset="0"/>
              </a:rPr>
              <a:t>Qeqqata</a:t>
            </a:r>
            <a:r>
              <a:rPr lang="da-DK" sz="2000" dirty="0">
                <a:latin typeface="Berlin Sans FB" panose="020E0602020502020306" pitchFamily="34" charset="0"/>
              </a:rPr>
              <a:t> </a:t>
            </a:r>
            <a:r>
              <a:rPr lang="da-DK" sz="2000" dirty="0" err="1">
                <a:latin typeface="Berlin Sans FB" panose="020E0602020502020306" pitchFamily="34" charset="0"/>
              </a:rPr>
              <a:t>Kommuneani</a:t>
            </a:r>
            <a:r>
              <a:rPr lang="da-DK" sz="2000" dirty="0">
                <a:latin typeface="Berlin Sans FB" panose="020E0602020502020306" pitchFamily="34" charset="0"/>
              </a:rPr>
              <a:t> </a:t>
            </a:r>
            <a:r>
              <a:rPr lang="da-DK" sz="2000" dirty="0" err="1">
                <a:latin typeface="Berlin Sans FB" panose="020E0602020502020306" pitchFamily="34" charset="0"/>
              </a:rPr>
              <a:t>minnerni</a:t>
            </a:r>
            <a:r>
              <a:rPr lang="da-DK" sz="2000" dirty="0">
                <a:latin typeface="Berlin Sans FB" panose="020E0602020502020306" pitchFamily="34" charset="0"/>
              </a:rPr>
              <a:t> </a:t>
            </a:r>
            <a:r>
              <a:rPr lang="da-DK" sz="2000" dirty="0" err="1">
                <a:latin typeface="Berlin Sans FB" panose="020E0602020502020306" pitchFamily="34" charset="0"/>
              </a:rPr>
              <a:t>atuartut</a:t>
            </a:r>
            <a:r>
              <a:rPr lang="da-DK" sz="2000" dirty="0">
                <a:latin typeface="Berlin Sans FB" panose="020E0602020502020306" pitchFamily="34" charset="0"/>
              </a:rPr>
              <a:t> </a:t>
            </a:r>
            <a:r>
              <a:rPr lang="da-DK" sz="2000" dirty="0" err="1">
                <a:latin typeface="Berlin Sans FB" panose="020E0602020502020306" pitchFamily="34" charset="0"/>
              </a:rPr>
              <a:t>misileraleruttorpaat</a:t>
            </a:r>
            <a:endParaRPr lang="da-DK" sz="2000" dirty="0">
              <a:latin typeface="Berlin Sans FB" panose="020E0602020502020306" pitchFamily="34" charset="0"/>
            </a:endParaRPr>
          </a:p>
          <a:p>
            <a:pPr marL="0" indent="0">
              <a:buNone/>
            </a:pPr>
            <a:r>
              <a:rPr lang="da-DK" sz="2800" dirty="0" err="1">
                <a:solidFill>
                  <a:schemeClr val="tx2">
                    <a:lumMod val="60000"/>
                    <a:lumOff val="40000"/>
                  </a:schemeClr>
                </a:solidFill>
                <a:latin typeface="Berlin Sans FB" panose="020E0602020502020306" pitchFamily="34" charset="0"/>
              </a:rPr>
              <a:t>GraphoLearn</a:t>
            </a:r>
            <a:endParaRPr lang="da-DK" sz="2800" dirty="0">
              <a:solidFill>
                <a:schemeClr val="tx2">
                  <a:lumMod val="60000"/>
                  <a:lumOff val="40000"/>
                </a:schemeClr>
              </a:solidFill>
              <a:latin typeface="Berlin Sans FB" panose="020E0602020502020306" pitchFamily="34" charset="0"/>
            </a:endParaRPr>
          </a:p>
          <a:p>
            <a:pPr marL="455613" indent="-277813"/>
            <a:r>
              <a:rPr lang="da-DK" sz="2000" dirty="0">
                <a:solidFill>
                  <a:schemeClr val="tx2">
                    <a:lumMod val="60000"/>
                    <a:lumOff val="40000"/>
                  </a:schemeClr>
                </a:solidFill>
                <a:latin typeface="Berlin Sans FB" panose="020E0602020502020306" pitchFamily="34" charset="0"/>
              </a:rPr>
              <a:t>Versioneret til grønlandsk</a:t>
            </a:r>
          </a:p>
          <a:p>
            <a:pPr marL="455613" indent="-277813"/>
            <a:r>
              <a:rPr lang="da-DK" sz="2000" dirty="0">
                <a:solidFill>
                  <a:schemeClr val="tx2">
                    <a:lumMod val="60000"/>
                    <a:lumOff val="40000"/>
                  </a:schemeClr>
                </a:solidFill>
                <a:latin typeface="Berlin Sans FB" panose="020E0602020502020306" pitchFamily="34" charset="0"/>
              </a:rPr>
              <a:t>Udviklet af et finsk firma</a:t>
            </a:r>
          </a:p>
          <a:p>
            <a:pPr marL="455613" indent="-277813"/>
            <a:r>
              <a:rPr lang="da-DK" sz="2000" dirty="0">
                <a:solidFill>
                  <a:schemeClr val="tx2">
                    <a:lumMod val="60000"/>
                    <a:lumOff val="40000"/>
                  </a:schemeClr>
                </a:solidFill>
                <a:latin typeface="Berlin Sans FB" panose="020E0602020502020306" pitchFamily="34" charset="0"/>
              </a:rPr>
              <a:t>De første testninger i uge 43 – </a:t>
            </a:r>
            <a:r>
              <a:rPr lang="da-DK" sz="2000" dirty="0" err="1">
                <a:solidFill>
                  <a:schemeClr val="tx2">
                    <a:lumMod val="60000"/>
                    <a:lumOff val="40000"/>
                  </a:schemeClr>
                </a:solidFill>
                <a:latin typeface="Berlin Sans FB" panose="020E0602020502020306" pitchFamily="34" charset="0"/>
              </a:rPr>
              <a:t>Qeqqata</a:t>
            </a:r>
            <a:r>
              <a:rPr lang="da-DK" sz="2000" dirty="0">
                <a:solidFill>
                  <a:schemeClr val="tx2">
                    <a:lumMod val="60000"/>
                    <a:lumOff val="40000"/>
                  </a:schemeClr>
                </a:solidFill>
                <a:latin typeface="Berlin Sans FB" panose="020E0602020502020306" pitchFamily="34" charset="0"/>
              </a:rPr>
              <a:t> </a:t>
            </a:r>
            <a:r>
              <a:rPr lang="da-DK" sz="2000" dirty="0" err="1">
                <a:solidFill>
                  <a:schemeClr val="tx2">
                    <a:lumMod val="60000"/>
                    <a:lumOff val="40000"/>
                  </a:schemeClr>
                </a:solidFill>
                <a:latin typeface="Berlin Sans FB" panose="020E0602020502020306" pitchFamily="34" charset="0"/>
              </a:rPr>
              <a:t>Kommunia</a:t>
            </a:r>
            <a:endParaRPr lang="da-DK" sz="2000" dirty="0">
              <a:solidFill>
                <a:schemeClr val="tx2">
                  <a:lumMod val="60000"/>
                  <a:lumOff val="40000"/>
                </a:schemeClr>
              </a:solidFill>
              <a:latin typeface="Berlin Sans FB" panose="020E0602020502020306" pitchFamily="34" charset="0"/>
            </a:endParaRPr>
          </a:p>
          <a:p>
            <a:endParaRPr lang="da-DK" sz="2800" dirty="0">
              <a:latin typeface="Berlin Sans FB" panose="020E0602020502020306" pitchFamily="34" charset="0"/>
            </a:endParaRPr>
          </a:p>
        </p:txBody>
      </p:sp>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976" y="4382440"/>
            <a:ext cx="3132348" cy="2088232"/>
          </a:xfrm>
          <a:prstGeom prst="rect">
            <a:avLst/>
          </a:prstGeom>
        </p:spPr>
      </p:pic>
      <p:sp>
        <p:nvSpPr>
          <p:cNvPr id="5" name="Pladsholder til indhold 4"/>
          <p:cNvSpPr>
            <a:spLocks noGrp="1"/>
          </p:cNvSpPr>
          <p:nvPr>
            <p:ph sz="half" idx="2"/>
          </p:nvPr>
        </p:nvSpPr>
        <p:spPr/>
        <p:txBody>
          <a:bodyPr>
            <a:normAutofit/>
          </a:bodyPr>
          <a:lstStyle/>
          <a:p>
            <a:pPr marL="0" indent="0">
              <a:buNone/>
            </a:pPr>
            <a:r>
              <a:rPr lang="da-DK" sz="2000" dirty="0" err="1">
                <a:latin typeface="Berlin Sans FB" panose="020E0602020502020306" pitchFamily="34" charset="0"/>
              </a:rPr>
              <a:t>Suliat</a:t>
            </a:r>
            <a:r>
              <a:rPr lang="da-DK" sz="2000" dirty="0">
                <a:latin typeface="Berlin Sans FB" panose="020E0602020502020306" pitchFamily="34" charset="0"/>
              </a:rPr>
              <a:t> </a:t>
            </a:r>
            <a:r>
              <a:rPr lang="da-DK" sz="2000" dirty="0" err="1">
                <a:latin typeface="Berlin Sans FB" panose="020E0602020502020306" pitchFamily="34" charset="0"/>
              </a:rPr>
              <a:t>allat</a:t>
            </a:r>
            <a:endParaRPr lang="da-DK" sz="2000" dirty="0">
              <a:latin typeface="Berlin Sans FB" panose="020E0602020502020306" pitchFamily="34" charset="0"/>
            </a:endParaRPr>
          </a:p>
          <a:p>
            <a:r>
              <a:rPr lang="da-DK" sz="1600" dirty="0" err="1">
                <a:latin typeface="Berlin Sans FB" panose="020E0602020502020306" pitchFamily="34" charset="0"/>
              </a:rPr>
              <a:t>Atuarfinni</a:t>
            </a:r>
            <a:r>
              <a:rPr lang="da-DK" sz="1600" dirty="0">
                <a:latin typeface="Berlin Sans FB" panose="020E0602020502020306" pitchFamily="34" charset="0"/>
              </a:rPr>
              <a:t> </a:t>
            </a:r>
            <a:r>
              <a:rPr lang="da-DK" sz="1600" dirty="0" err="1">
                <a:latin typeface="Berlin Sans FB" panose="020E0602020502020306" pitchFamily="34" charset="0"/>
              </a:rPr>
              <a:t>digitalimik</a:t>
            </a:r>
            <a:r>
              <a:rPr lang="da-DK" sz="1600" dirty="0">
                <a:latin typeface="Berlin Sans FB" panose="020E0602020502020306" pitchFamily="34" charset="0"/>
              </a:rPr>
              <a:t> </a:t>
            </a:r>
            <a:r>
              <a:rPr lang="da-DK" sz="1600" dirty="0" err="1">
                <a:latin typeface="Berlin Sans FB" panose="020E0602020502020306" pitchFamily="34" charset="0"/>
              </a:rPr>
              <a:t>atortut</a:t>
            </a:r>
            <a:r>
              <a:rPr lang="da-DK" sz="1600" dirty="0">
                <a:latin typeface="Berlin Sans FB" panose="020E0602020502020306" pitchFamily="34" charset="0"/>
              </a:rPr>
              <a:t> (</a:t>
            </a:r>
            <a:r>
              <a:rPr lang="da-DK" sz="1600" dirty="0" err="1">
                <a:latin typeface="Berlin Sans FB" panose="020E0602020502020306" pitchFamily="34" charset="0"/>
              </a:rPr>
              <a:t>atuakkat</a:t>
            </a:r>
            <a:r>
              <a:rPr lang="da-DK" sz="1600" dirty="0">
                <a:latin typeface="Berlin Sans FB" panose="020E0602020502020306" pitchFamily="34" charset="0"/>
              </a:rPr>
              <a:t> </a:t>
            </a:r>
            <a:r>
              <a:rPr lang="da-DK" sz="1600" dirty="0" err="1">
                <a:latin typeface="Berlin Sans FB" panose="020E0602020502020306" pitchFamily="34" charset="0"/>
              </a:rPr>
              <a:t>filmit</a:t>
            </a:r>
            <a:r>
              <a:rPr lang="da-DK" sz="1600" dirty="0">
                <a:latin typeface="Berlin Sans FB" panose="020E0602020502020306" pitchFamily="34" charset="0"/>
              </a:rPr>
              <a:t> </a:t>
            </a:r>
            <a:r>
              <a:rPr lang="da-DK" sz="1600" dirty="0" err="1">
                <a:latin typeface="Berlin Sans FB" panose="020E0602020502020306" pitchFamily="34" charset="0"/>
              </a:rPr>
              <a:t>assigisaallu</a:t>
            </a:r>
            <a:r>
              <a:rPr lang="da-DK" sz="1600" dirty="0">
                <a:latin typeface="Berlin Sans FB" panose="020E0602020502020306" pitchFamily="34" charset="0"/>
              </a:rPr>
              <a:t>) </a:t>
            </a:r>
          </a:p>
          <a:p>
            <a:r>
              <a:rPr lang="da-DK" sz="1600" dirty="0" err="1">
                <a:latin typeface="Berlin Sans FB" panose="020E0602020502020306" pitchFamily="34" charset="0"/>
              </a:rPr>
              <a:t>Nunani</a:t>
            </a:r>
            <a:r>
              <a:rPr lang="da-DK" sz="1600" dirty="0">
                <a:latin typeface="Berlin Sans FB" panose="020E0602020502020306" pitchFamily="34" charset="0"/>
              </a:rPr>
              <a:t> </a:t>
            </a:r>
            <a:r>
              <a:rPr lang="da-DK" sz="1600" dirty="0" err="1">
                <a:latin typeface="Berlin Sans FB" panose="020E0602020502020306" pitchFamily="34" charset="0"/>
              </a:rPr>
              <a:t>naalagaaffeqatigiinni</a:t>
            </a:r>
            <a:r>
              <a:rPr lang="da-DK" sz="1600" dirty="0">
                <a:latin typeface="Berlin Sans FB" panose="020E0602020502020306" pitchFamily="34" charset="0"/>
              </a:rPr>
              <a:t> </a:t>
            </a:r>
            <a:r>
              <a:rPr lang="da-DK" sz="1600" dirty="0" err="1">
                <a:latin typeface="Berlin Sans FB" panose="020E0602020502020306" pitchFamily="34" charset="0"/>
              </a:rPr>
              <a:t>Kal.Nun</a:t>
            </a:r>
            <a:r>
              <a:rPr lang="da-DK" sz="1600" dirty="0">
                <a:latin typeface="Berlin Sans FB" panose="020E0602020502020306" pitchFamily="34" charset="0"/>
              </a:rPr>
              <a:t>. </a:t>
            </a:r>
            <a:r>
              <a:rPr lang="da-DK" sz="1600" dirty="0" err="1">
                <a:latin typeface="Berlin Sans FB" panose="020E0602020502020306" pitchFamily="34" charset="0"/>
              </a:rPr>
              <a:t>Qall</a:t>
            </a:r>
            <a:r>
              <a:rPr lang="da-DK" sz="1600" dirty="0">
                <a:latin typeface="Berlin Sans FB" panose="020E0602020502020306" pitchFamily="34" charset="0"/>
              </a:rPr>
              <a:t>. </a:t>
            </a:r>
            <a:r>
              <a:rPr lang="da-DK" sz="1600" dirty="0" err="1">
                <a:latin typeface="Berlin Sans FB" panose="020E0602020502020306" pitchFamily="34" charset="0"/>
              </a:rPr>
              <a:t>Nun</a:t>
            </a:r>
            <a:r>
              <a:rPr lang="da-DK" sz="1600" dirty="0">
                <a:latin typeface="Berlin Sans FB" panose="020E0602020502020306" pitchFamily="34" charset="0"/>
              </a:rPr>
              <a:t>. Sava. </a:t>
            </a:r>
            <a:r>
              <a:rPr lang="da-DK" sz="1600" dirty="0" err="1">
                <a:latin typeface="Berlin Sans FB" panose="020E0602020502020306" pitchFamily="34" charset="0"/>
              </a:rPr>
              <a:t>aaneqariaannanngussasut</a:t>
            </a:r>
            <a:endParaRPr lang="da-DK" sz="1600" dirty="0">
              <a:latin typeface="Berlin Sans FB" panose="020E0602020502020306" pitchFamily="34" charset="0"/>
            </a:endParaRPr>
          </a:p>
          <a:p>
            <a:pPr marL="0" indent="0">
              <a:buNone/>
            </a:pPr>
            <a:r>
              <a:rPr lang="da-DK" sz="2000" dirty="0">
                <a:solidFill>
                  <a:schemeClr val="tx2">
                    <a:lumMod val="60000"/>
                    <a:lumOff val="40000"/>
                  </a:schemeClr>
                </a:solidFill>
                <a:latin typeface="Berlin Sans FB" panose="020E0602020502020306" pitchFamily="34" charset="0"/>
              </a:rPr>
              <a:t>Øvrige initiativer</a:t>
            </a:r>
            <a:endParaRPr lang="da-DK" sz="1600" dirty="0">
              <a:solidFill>
                <a:schemeClr val="tx2">
                  <a:lumMod val="60000"/>
                  <a:lumOff val="40000"/>
                </a:schemeClr>
              </a:solidFill>
              <a:latin typeface="Berlin Sans FB" panose="020E0602020502020306" pitchFamily="34" charset="0"/>
            </a:endParaRPr>
          </a:p>
          <a:p>
            <a:pPr marL="455613" indent="-273050"/>
            <a:r>
              <a:rPr lang="da-DK" sz="1600" dirty="0">
                <a:solidFill>
                  <a:schemeClr val="tx2">
                    <a:lumMod val="60000"/>
                    <a:lumOff val="40000"/>
                  </a:schemeClr>
                </a:solidFill>
                <a:latin typeface="Berlin Sans FB" panose="020E0602020502020306" pitchFamily="34" charset="0"/>
              </a:rPr>
              <a:t>Alle digitale mat. Fra DK/GRL/</a:t>
            </a:r>
            <a:r>
              <a:rPr lang="da-DK" sz="1600" dirty="0" err="1">
                <a:solidFill>
                  <a:schemeClr val="tx2">
                    <a:lumMod val="60000"/>
                    <a:lumOff val="40000"/>
                  </a:schemeClr>
                </a:solidFill>
                <a:latin typeface="Berlin Sans FB" panose="020E0602020502020306" pitchFamily="34" charset="0"/>
              </a:rPr>
              <a:t>Fær</a:t>
            </a:r>
            <a:r>
              <a:rPr lang="da-DK" sz="1600" dirty="0">
                <a:solidFill>
                  <a:schemeClr val="tx2">
                    <a:lumMod val="60000"/>
                    <a:lumOff val="40000"/>
                  </a:schemeClr>
                </a:solidFill>
                <a:latin typeface="Berlin Sans FB" panose="020E0602020502020306" pitchFamily="34" charset="0"/>
              </a:rPr>
              <a:t> bliver tilgængeligt, Grønlandsk adgang til </a:t>
            </a:r>
            <a:r>
              <a:rPr lang="da-DK" sz="1600" dirty="0" err="1">
                <a:solidFill>
                  <a:schemeClr val="tx2">
                    <a:lumMod val="60000"/>
                    <a:lumOff val="40000"/>
                  </a:schemeClr>
                </a:solidFill>
                <a:latin typeface="Berlin Sans FB" panose="020E0602020502020306" pitchFamily="34" charset="0"/>
              </a:rPr>
              <a:t>MitCFU</a:t>
            </a:r>
            <a:endParaRPr lang="da-DK" sz="1600" dirty="0">
              <a:solidFill>
                <a:schemeClr val="tx2">
                  <a:lumMod val="60000"/>
                  <a:lumOff val="40000"/>
                </a:schemeClr>
              </a:solidFill>
              <a:latin typeface="Berlin Sans FB" panose="020E0602020502020306" pitchFamily="34" charset="0"/>
            </a:endParaRPr>
          </a:p>
        </p:txBody>
      </p:sp>
    </p:spTree>
    <p:extLst>
      <p:ext uri="{BB962C8B-B14F-4D97-AF65-F5344CB8AC3E}">
        <p14:creationId xmlns:p14="http://schemas.microsoft.com/office/powerpoint/2010/main" val="864072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da-DK" dirty="0"/>
              <a:t>Sammisaq 2 – </a:t>
            </a:r>
            <a:r>
              <a:rPr lang="da-DK" dirty="0" err="1"/>
              <a:t>Digitamilik</a:t>
            </a:r>
            <a:r>
              <a:rPr lang="da-DK" dirty="0"/>
              <a:t> </a:t>
            </a:r>
            <a:r>
              <a:rPr lang="da-DK" dirty="0" err="1"/>
              <a:t>piginnaasat</a:t>
            </a:r>
            <a:br>
              <a:rPr lang="da-DK" dirty="0"/>
            </a:br>
            <a:r>
              <a:rPr lang="da-DK" dirty="0">
                <a:solidFill>
                  <a:schemeClr val="tx2">
                    <a:lumMod val="60000"/>
                    <a:lumOff val="40000"/>
                  </a:schemeClr>
                </a:solidFill>
              </a:rPr>
              <a:t>Tema 2 - Digitale kompetencer</a:t>
            </a: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2344" y="3817796"/>
            <a:ext cx="3600000" cy="3600000"/>
          </a:xfrm>
          <a:prstGeom prst="rect">
            <a:avLst/>
          </a:prstGeom>
        </p:spPr>
      </p:pic>
    </p:spTree>
    <p:extLst>
      <p:ext uri="{BB962C8B-B14F-4D97-AF65-F5344CB8AC3E}">
        <p14:creationId xmlns:p14="http://schemas.microsoft.com/office/powerpoint/2010/main" val="1012269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000" dirty="0"/>
              <a:t>Sammisaq 2 – </a:t>
            </a:r>
            <a:r>
              <a:rPr lang="da-DK" sz="2000" dirty="0" err="1"/>
              <a:t>Digitamilik</a:t>
            </a:r>
            <a:r>
              <a:rPr lang="da-DK" sz="2000" dirty="0"/>
              <a:t> </a:t>
            </a:r>
            <a:r>
              <a:rPr lang="da-DK" sz="2000" dirty="0" err="1"/>
              <a:t>piginnaasat</a:t>
            </a:r>
            <a:r>
              <a:rPr lang="da-DK" sz="2000" dirty="0"/>
              <a:t> / </a:t>
            </a:r>
            <a:r>
              <a:rPr lang="da-DK" sz="2000" dirty="0">
                <a:solidFill>
                  <a:schemeClr val="tx2">
                    <a:lumMod val="60000"/>
                    <a:lumOff val="40000"/>
                  </a:schemeClr>
                </a:solidFill>
              </a:rPr>
              <a:t>Tema 2 – Digitale kompetencer</a:t>
            </a:r>
          </a:p>
        </p:txBody>
      </p:sp>
      <p:sp>
        <p:nvSpPr>
          <p:cNvPr id="5" name="Pladsholder til tekst 4"/>
          <p:cNvSpPr>
            <a:spLocks noGrp="1"/>
          </p:cNvSpPr>
          <p:nvPr>
            <p:ph type="body" idx="1"/>
          </p:nvPr>
        </p:nvSpPr>
        <p:spPr/>
        <p:txBody>
          <a:bodyPr/>
          <a:lstStyle/>
          <a:p>
            <a:r>
              <a:rPr lang="da-DK" dirty="0"/>
              <a:t>Projekt </a:t>
            </a:r>
            <a:r>
              <a:rPr lang="da-DK" dirty="0" err="1"/>
              <a:t>ultra:bit</a:t>
            </a:r>
            <a:endParaRPr lang="da-DK" dirty="0"/>
          </a:p>
        </p:txBody>
      </p:sp>
      <p:sp>
        <p:nvSpPr>
          <p:cNvPr id="6" name="Pladsholder til indhold 5"/>
          <p:cNvSpPr>
            <a:spLocks noGrp="1"/>
          </p:cNvSpPr>
          <p:nvPr>
            <p:ph sz="half" idx="2"/>
          </p:nvPr>
        </p:nvSpPr>
        <p:spPr/>
        <p:txBody>
          <a:bodyPr/>
          <a:lstStyle/>
          <a:p>
            <a:pPr marL="455613" indent="-273050"/>
            <a:r>
              <a:rPr lang="da-DK" sz="2000" dirty="0">
                <a:latin typeface="Berlin Sans FB" panose="020E0602020502020306" pitchFamily="34" charset="0"/>
              </a:rPr>
              <a:t>DR Industriens Fond Center for Undervisningsmidler </a:t>
            </a:r>
            <a:r>
              <a:rPr lang="da-DK" sz="2000" dirty="0" err="1">
                <a:latin typeface="Berlin Sans FB" panose="020E0602020502020306" pitchFamily="34" charset="0"/>
              </a:rPr>
              <a:t>suleqatigiinnerisigut</a:t>
            </a:r>
            <a:r>
              <a:rPr lang="da-DK" sz="2000" dirty="0">
                <a:latin typeface="Berlin Sans FB" panose="020E0602020502020306" pitchFamily="34" charset="0"/>
              </a:rPr>
              <a:t> </a:t>
            </a:r>
            <a:r>
              <a:rPr lang="da-DK" sz="2000" dirty="0" err="1">
                <a:latin typeface="Berlin Sans FB" panose="020E0602020502020306" pitchFamily="34" charset="0"/>
              </a:rPr>
              <a:t>suliaq</a:t>
            </a:r>
            <a:r>
              <a:rPr lang="da-DK" sz="2000" dirty="0">
                <a:latin typeface="Berlin Sans FB" panose="020E0602020502020306" pitchFamily="34" charset="0"/>
              </a:rPr>
              <a:t> </a:t>
            </a:r>
            <a:r>
              <a:rPr lang="da-DK" sz="2000" dirty="0" err="1">
                <a:latin typeface="Berlin Sans FB" panose="020E0602020502020306" pitchFamily="34" charset="0"/>
              </a:rPr>
              <a:t>pinngorpoq</a:t>
            </a:r>
            <a:r>
              <a:rPr lang="da-DK" sz="2000" dirty="0">
                <a:latin typeface="Berlin Sans FB" panose="020E0602020502020306" pitchFamily="34" charset="0"/>
              </a:rPr>
              <a:t>: Projekt Ultra:bit</a:t>
            </a:r>
          </a:p>
          <a:p>
            <a:pPr marL="455613" indent="-273050"/>
            <a:endParaRPr lang="da-DK" sz="2000" dirty="0">
              <a:latin typeface="Berlin Sans FB" panose="020E0602020502020306" pitchFamily="34" charset="0"/>
            </a:endParaRPr>
          </a:p>
          <a:p>
            <a:pPr marL="455613" indent="-273050"/>
            <a:r>
              <a:rPr lang="da-DK" sz="2000" dirty="0">
                <a:solidFill>
                  <a:schemeClr val="tx2">
                    <a:lumMod val="60000"/>
                    <a:lumOff val="40000"/>
                  </a:schemeClr>
                </a:solidFill>
                <a:latin typeface="Berlin Sans FB" panose="020E0602020502020306" pitchFamily="34" charset="0"/>
              </a:rPr>
              <a:t>DR har med støtte fra Industriens Fond og i samarbejde med </a:t>
            </a:r>
            <a:r>
              <a:rPr lang="da-DK" sz="2000" u="sng" dirty="0">
                <a:solidFill>
                  <a:schemeClr val="tx2">
                    <a:lumMod val="60000"/>
                    <a:lumOff val="40000"/>
                  </a:schemeClr>
                </a:solidFill>
                <a:latin typeface="Berlin Sans FB" panose="020E0602020502020306" pitchFamily="34" charset="0"/>
                <a:hlinkClick r:id="rId2"/>
              </a:rPr>
              <a:t>Center for Undervisningsmidler</a:t>
            </a:r>
            <a:r>
              <a:rPr lang="da-DK" sz="2000" dirty="0">
                <a:solidFill>
                  <a:schemeClr val="tx2">
                    <a:lumMod val="60000"/>
                    <a:lumOff val="40000"/>
                  </a:schemeClr>
                </a:solidFill>
                <a:latin typeface="Berlin Sans FB" panose="020E0602020502020306" pitchFamily="34" charset="0"/>
              </a:rPr>
              <a:t> igangsat ”</a:t>
            </a:r>
            <a:r>
              <a:rPr lang="da-DK" sz="2000" u="sng" dirty="0">
                <a:solidFill>
                  <a:schemeClr val="tx2">
                    <a:lumMod val="60000"/>
                    <a:lumOff val="40000"/>
                  </a:schemeClr>
                </a:solidFill>
                <a:latin typeface="Berlin Sans FB" panose="020E0602020502020306" pitchFamily="34" charset="0"/>
                <a:hlinkClick r:id="rId3"/>
              </a:rPr>
              <a:t>Projekt Ultra:bit</a:t>
            </a:r>
            <a:r>
              <a:rPr lang="da-DK" sz="2000" dirty="0">
                <a:solidFill>
                  <a:schemeClr val="tx2">
                    <a:lumMod val="60000"/>
                    <a:lumOff val="40000"/>
                  </a:schemeClr>
                </a:solidFill>
                <a:latin typeface="Berlin Sans FB" panose="020E0602020502020306" pitchFamily="34" charset="0"/>
              </a:rPr>
              <a:t>”</a:t>
            </a:r>
          </a:p>
          <a:p>
            <a:pPr marL="0" indent="0">
              <a:buNone/>
            </a:pPr>
            <a:endParaRPr lang="da-DK" dirty="0"/>
          </a:p>
        </p:txBody>
      </p:sp>
      <p:graphicFrame>
        <p:nvGraphicFramePr>
          <p:cNvPr id="4" name="Pladsholder til indhold 3"/>
          <p:cNvGraphicFramePr>
            <a:graphicFrameLocks noGrp="1"/>
          </p:cNvGraphicFramePr>
          <p:nvPr>
            <p:ph idx="4294967295"/>
          </p:nvPr>
        </p:nvGraphicFramePr>
        <p:xfrm>
          <a:off x="7840555" y="1988840"/>
          <a:ext cx="3758208" cy="3096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Billed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0334" y="4725144"/>
            <a:ext cx="2304256" cy="1946053"/>
          </a:xfrm>
          <a:prstGeom prst="rect">
            <a:avLst/>
          </a:prstGeom>
        </p:spPr>
      </p:pic>
    </p:spTree>
    <p:extLst>
      <p:ext uri="{BB962C8B-B14F-4D97-AF65-F5344CB8AC3E}">
        <p14:creationId xmlns:p14="http://schemas.microsoft.com/office/powerpoint/2010/main" val="862965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6</a:t>
            </a:fld>
            <a:endParaRPr lang="en-US" sz="800"/>
          </a:p>
        </p:txBody>
      </p:sp>
      <p:pic>
        <p:nvPicPr>
          <p:cNvPr id="3" name="Billede 2"/>
          <p:cNvPicPr>
            <a:picLocks noChangeAspect="1"/>
          </p:cNvPicPr>
          <p:nvPr/>
        </p:nvPicPr>
        <p:blipFill>
          <a:blip r:embed="rId2"/>
          <a:stretch>
            <a:fillRect/>
          </a:stretch>
        </p:blipFill>
        <p:spPr>
          <a:xfrm>
            <a:off x="1" y="-3377"/>
            <a:ext cx="12192000" cy="6864753"/>
          </a:xfrm>
          <a:prstGeom prst="rect">
            <a:avLst/>
          </a:prstGeom>
        </p:spPr>
      </p:pic>
    </p:spTree>
    <p:extLst>
      <p:ext uri="{BB962C8B-B14F-4D97-AF65-F5344CB8AC3E}">
        <p14:creationId xmlns:p14="http://schemas.microsoft.com/office/powerpoint/2010/main" val="1344549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a:t>
            </a:r>
            <a:r>
              <a:rPr lang="da-DK" dirty="0"/>
              <a:t> </a:t>
            </a:r>
            <a:br>
              <a:rPr lang="da-DK" dirty="0"/>
            </a:br>
            <a:r>
              <a:rPr lang="da-DK" sz="2000" dirty="0"/>
              <a:t>Sammisaq 2 – </a:t>
            </a:r>
            <a:r>
              <a:rPr lang="da-DK" sz="2000" dirty="0" err="1"/>
              <a:t>Digitamilik</a:t>
            </a:r>
            <a:r>
              <a:rPr lang="da-DK" sz="2000" dirty="0"/>
              <a:t> </a:t>
            </a:r>
            <a:r>
              <a:rPr lang="da-DK" sz="2000" dirty="0" err="1"/>
              <a:t>piginnaasat</a:t>
            </a:r>
            <a:r>
              <a:rPr lang="da-DK" sz="2000" dirty="0"/>
              <a:t> / </a:t>
            </a:r>
            <a:r>
              <a:rPr lang="da-DK" sz="2000" dirty="0">
                <a:solidFill>
                  <a:schemeClr val="tx2">
                    <a:lumMod val="60000"/>
                    <a:lumOff val="40000"/>
                  </a:schemeClr>
                </a:solidFill>
              </a:rPr>
              <a:t>Tema 2 – Digitale kompetencer</a:t>
            </a:r>
          </a:p>
        </p:txBody>
      </p:sp>
      <p:sp>
        <p:nvSpPr>
          <p:cNvPr id="3" name="Pladsholder til indhold 2"/>
          <p:cNvSpPr>
            <a:spLocks noGrp="1"/>
          </p:cNvSpPr>
          <p:nvPr>
            <p:ph sz="half" idx="1"/>
          </p:nvPr>
        </p:nvSpPr>
        <p:spPr/>
        <p:txBody>
          <a:bodyPr>
            <a:noAutofit/>
          </a:bodyPr>
          <a:lstStyle/>
          <a:p>
            <a:pPr marL="0" indent="0">
              <a:buNone/>
            </a:pPr>
            <a:r>
              <a:rPr lang="da-DK" sz="2800" dirty="0">
                <a:latin typeface="Berlin Sans FB" panose="020E0602020502020306" pitchFamily="34" charset="0"/>
              </a:rPr>
              <a:t>ILA </a:t>
            </a:r>
            <a:r>
              <a:rPr lang="da-DK" sz="2800" dirty="0" err="1">
                <a:latin typeface="Berlin Sans FB" panose="020E0602020502020306" pitchFamily="34" charset="0"/>
              </a:rPr>
              <a:t>peqataalerpoq</a:t>
            </a:r>
            <a:endParaRPr lang="da-DK" sz="2800" dirty="0">
              <a:latin typeface="Berlin Sans FB" panose="020E0602020502020306" pitchFamily="34" charset="0"/>
            </a:endParaRPr>
          </a:p>
          <a:p>
            <a:r>
              <a:rPr lang="da-DK" sz="2000" dirty="0">
                <a:latin typeface="Berlin Sans FB" panose="020E0602020502020306" pitchFamily="34" charset="0"/>
              </a:rPr>
              <a:t>5.klasseni </a:t>
            </a:r>
            <a:r>
              <a:rPr lang="da-DK" sz="2000" dirty="0" err="1">
                <a:latin typeface="Berlin Sans FB" panose="020E0602020502020306" pitchFamily="34" charset="0"/>
              </a:rPr>
              <a:t>atuartut</a:t>
            </a:r>
            <a:r>
              <a:rPr lang="da-DK" sz="2000" dirty="0">
                <a:latin typeface="Berlin Sans FB" panose="020E0602020502020306" pitchFamily="34" charset="0"/>
              </a:rPr>
              <a:t> </a:t>
            </a:r>
            <a:r>
              <a:rPr lang="da-DK" sz="2000" dirty="0" err="1">
                <a:latin typeface="Berlin Sans FB" panose="020E0602020502020306" pitchFamily="34" charset="0"/>
              </a:rPr>
              <a:t>microbitsimik</a:t>
            </a:r>
            <a:r>
              <a:rPr lang="da-DK" sz="2000" dirty="0">
                <a:latin typeface="Berlin Sans FB" panose="020E0602020502020306" pitchFamily="34" charset="0"/>
              </a:rPr>
              <a:t> </a:t>
            </a:r>
            <a:r>
              <a:rPr lang="da-DK" sz="2000" dirty="0" err="1">
                <a:latin typeface="Berlin Sans FB" panose="020E0602020502020306" pitchFamily="34" charset="0"/>
              </a:rPr>
              <a:t>tunineqassapput</a:t>
            </a:r>
            <a:endParaRPr lang="da-DK" sz="2000" dirty="0">
              <a:latin typeface="Berlin Sans FB" panose="020E0602020502020306" pitchFamily="34" charset="0"/>
            </a:endParaRPr>
          </a:p>
          <a:p>
            <a:r>
              <a:rPr lang="da-DK" sz="2000" dirty="0" err="1">
                <a:latin typeface="Berlin Sans FB" panose="020E0602020502020306" pitchFamily="34" charset="0"/>
              </a:rPr>
              <a:t>Programmeeriinissamut</a:t>
            </a:r>
            <a:r>
              <a:rPr lang="da-DK" sz="2000" dirty="0">
                <a:latin typeface="Berlin Sans FB" panose="020E0602020502020306" pitchFamily="34" charset="0"/>
              </a:rPr>
              <a:t> </a:t>
            </a:r>
            <a:r>
              <a:rPr lang="da-DK" sz="2000" dirty="0" err="1">
                <a:latin typeface="Berlin Sans FB" panose="020E0602020502020306" pitchFamily="34" charset="0"/>
              </a:rPr>
              <a:t>ilinniarnissaminnut</a:t>
            </a:r>
            <a:r>
              <a:rPr lang="da-DK" sz="2000" dirty="0">
                <a:latin typeface="Berlin Sans FB" panose="020E0602020502020306" pitchFamily="34" charset="0"/>
              </a:rPr>
              <a:t> </a:t>
            </a:r>
            <a:r>
              <a:rPr lang="da-DK" sz="2000" dirty="0" err="1">
                <a:latin typeface="Berlin Sans FB" panose="020E0602020502020306" pitchFamily="34" charset="0"/>
              </a:rPr>
              <a:t>periarfissaqalerlutik</a:t>
            </a:r>
            <a:endParaRPr lang="da-DK" sz="2000" dirty="0">
              <a:latin typeface="Berlin Sans FB" panose="020E0602020502020306" pitchFamily="34" charset="0"/>
            </a:endParaRPr>
          </a:p>
          <a:p>
            <a:r>
              <a:rPr lang="da-DK" sz="2000" dirty="0">
                <a:latin typeface="Berlin Sans FB" panose="020E0602020502020306" pitchFamily="34" charset="0"/>
              </a:rPr>
              <a:t>Kivitsisa </a:t>
            </a:r>
            <a:r>
              <a:rPr lang="da-DK" sz="2000" dirty="0" err="1">
                <a:latin typeface="Berlin Sans FB" panose="020E0602020502020306" pitchFamily="34" charset="0"/>
              </a:rPr>
              <a:t>peqatigalugu</a:t>
            </a:r>
            <a:r>
              <a:rPr lang="da-DK" sz="2000" dirty="0">
                <a:latin typeface="Berlin Sans FB" panose="020E0602020502020306" pitchFamily="34" charset="0"/>
              </a:rPr>
              <a:t> </a:t>
            </a:r>
            <a:r>
              <a:rPr lang="da-DK" sz="2000" dirty="0" err="1">
                <a:latin typeface="Berlin Sans FB" panose="020E0602020502020306" pitchFamily="34" charset="0"/>
              </a:rPr>
              <a:t>agguaaneq</a:t>
            </a:r>
            <a:r>
              <a:rPr lang="da-DK" sz="2000" dirty="0">
                <a:latin typeface="Berlin Sans FB" panose="020E0602020502020306" pitchFamily="34" charset="0"/>
              </a:rPr>
              <a:t> </a:t>
            </a:r>
            <a:r>
              <a:rPr lang="da-DK" sz="2000" dirty="0" err="1">
                <a:latin typeface="Berlin Sans FB" panose="020E0602020502020306" pitchFamily="34" charset="0"/>
              </a:rPr>
              <a:t>ingerlanneqarnissaa</a:t>
            </a:r>
            <a:r>
              <a:rPr lang="da-DK" sz="2000" dirty="0">
                <a:latin typeface="Berlin Sans FB" panose="020E0602020502020306" pitchFamily="34" charset="0"/>
              </a:rPr>
              <a:t> </a:t>
            </a:r>
            <a:r>
              <a:rPr lang="da-DK" sz="2000" dirty="0" err="1">
                <a:latin typeface="Berlin Sans FB" panose="020E0602020502020306" pitchFamily="34" charset="0"/>
              </a:rPr>
              <a:t>piareersaasiorneqaleruttorpoq</a:t>
            </a:r>
            <a:endParaRPr lang="da-DK" sz="2000" dirty="0">
              <a:latin typeface="Berlin Sans FB" panose="020E0602020502020306" pitchFamily="34" charset="0"/>
            </a:endParaRPr>
          </a:p>
          <a:p>
            <a:pPr marL="0" indent="0">
              <a:buNone/>
            </a:pPr>
            <a:r>
              <a:rPr lang="da-DK" sz="2800" dirty="0">
                <a:solidFill>
                  <a:schemeClr val="tx2">
                    <a:lumMod val="60000"/>
                    <a:lumOff val="40000"/>
                  </a:schemeClr>
                </a:solidFill>
                <a:latin typeface="Berlin Sans FB" panose="020E0602020502020306" pitchFamily="34" charset="0"/>
              </a:rPr>
              <a:t>Hvad har det at gøre med ILA?</a:t>
            </a:r>
          </a:p>
          <a:p>
            <a:pPr marL="455613" indent="-273050"/>
            <a:r>
              <a:rPr lang="da-DK" sz="2000" dirty="0">
                <a:solidFill>
                  <a:schemeClr val="tx2">
                    <a:lumMod val="60000"/>
                    <a:lumOff val="40000"/>
                  </a:schemeClr>
                </a:solidFill>
                <a:latin typeface="Berlin Sans FB" panose="020E0602020502020306" pitchFamily="34" charset="0"/>
              </a:rPr>
              <a:t>ILA har accepteret dette gratis tilbud</a:t>
            </a:r>
          </a:p>
          <a:p>
            <a:pPr marL="455613" indent="-273050"/>
            <a:r>
              <a:rPr lang="da-DK" sz="2000" dirty="0">
                <a:solidFill>
                  <a:schemeClr val="tx2">
                    <a:lumMod val="60000"/>
                    <a:lumOff val="40000"/>
                  </a:schemeClr>
                </a:solidFill>
                <a:latin typeface="Berlin Sans FB" panose="020E0602020502020306" pitchFamily="34" charset="0"/>
              </a:rPr>
              <a:t>Alle 5.klasses elever i GRL får </a:t>
            </a:r>
            <a:r>
              <a:rPr lang="da-DK" sz="2000" dirty="0" err="1">
                <a:solidFill>
                  <a:schemeClr val="tx2">
                    <a:lumMod val="60000"/>
                    <a:lumOff val="40000"/>
                  </a:schemeClr>
                </a:solidFill>
                <a:latin typeface="Berlin Sans FB" panose="020E0602020502020306" pitchFamily="34" charset="0"/>
              </a:rPr>
              <a:t>microbits</a:t>
            </a:r>
            <a:r>
              <a:rPr lang="da-DK" sz="2000" dirty="0">
                <a:solidFill>
                  <a:schemeClr val="tx2">
                    <a:lumMod val="60000"/>
                    <a:lumOff val="40000"/>
                  </a:schemeClr>
                </a:solidFill>
                <a:latin typeface="Berlin Sans FB" panose="020E0602020502020306" pitchFamily="34" charset="0"/>
              </a:rPr>
              <a:t> </a:t>
            </a:r>
          </a:p>
          <a:p>
            <a:pPr marL="455613" indent="-273050"/>
            <a:r>
              <a:rPr lang="da-DK" sz="2000" dirty="0">
                <a:solidFill>
                  <a:schemeClr val="tx2">
                    <a:lumMod val="60000"/>
                    <a:lumOff val="40000"/>
                  </a:schemeClr>
                </a:solidFill>
                <a:latin typeface="Berlin Sans FB" panose="020E0602020502020306" pitchFamily="34" charset="0"/>
              </a:rPr>
              <a:t>Får mulighed for at lærer at programmere</a:t>
            </a:r>
          </a:p>
          <a:p>
            <a:pPr marL="455613" indent="-273050"/>
            <a:r>
              <a:rPr lang="da-DK" sz="2000" dirty="0">
                <a:solidFill>
                  <a:schemeClr val="tx2">
                    <a:lumMod val="60000"/>
                    <a:lumOff val="40000"/>
                  </a:schemeClr>
                </a:solidFill>
                <a:latin typeface="Berlin Sans FB" panose="020E0602020502020306" pitchFamily="34" charset="0"/>
              </a:rPr>
              <a:t>I </a:t>
            </a:r>
            <a:r>
              <a:rPr lang="da-DK" sz="2000" dirty="0" err="1">
                <a:solidFill>
                  <a:schemeClr val="tx2">
                    <a:lumMod val="60000"/>
                    <a:lumOff val="40000"/>
                  </a:schemeClr>
                </a:solidFill>
                <a:latin typeface="Berlin Sans FB" panose="020E0602020502020306" pitchFamily="34" charset="0"/>
              </a:rPr>
              <a:t>samarb</a:t>
            </a:r>
            <a:r>
              <a:rPr lang="da-DK" sz="2000" dirty="0">
                <a:solidFill>
                  <a:schemeClr val="tx2">
                    <a:lumMod val="60000"/>
                    <a:lumOff val="40000"/>
                  </a:schemeClr>
                </a:solidFill>
                <a:latin typeface="Berlin Sans FB" panose="020E0602020502020306" pitchFamily="34" charset="0"/>
              </a:rPr>
              <a:t>. med Projekt Kivitsisa skal udrulningen ske</a:t>
            </a:r>
          </a:p>
        </p:txBody>
      </p:sp>
      <p:pic>
        <p:nvPicPr>
          <p:cNvPr id="5" name="Pladsholder til indhold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28048" y="2958189"/>
            <a:ext cx="4892880" cy="3167027"/>
          </a:xfrm>
        </p:spPr>
      </p:pic>
    </p:spTree>
    <p:extLst>
      <p:ext uri="{BB962C8B-B14F-4D97-AF65-F5344CB8AC3E}">
        <p14:creationId xmlns:p14="http://schemas.microsoft.com/office/powerpoint/2010/main" val="423855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000" dirty="0"/>
              <a:t>Sammisaq 2 – </a:t>
            </a:r>
            <a:r>
              <a:rPr lang="da-DK" sz="2000" dirty="0" err="1"/>
              <a:t>Digitamilik</a:t>
            </a:r>
            <a:r>
              <a:rPr lang="da-DK" sz="2000" dirty="0"/>
              <a:t> </a:t>
            </a:r>
            <a:r>
              <a:rPr lang="da-DK" sz="2000" dirty="0" err="1"/>
              <a:t>piginnaasat</a:t>
            </a:r>
            <a:r>
              <a:rPr lang="da-DK" sz="2000" dirty="0"/>
              <a:t> / </a:t>
            </a:r>
            <a:r>
              <a:rPr lang="da-DK" sz="2000" dirty="0">
                <a:solidFill>
                  <a:schemeClr val="tx2">
                    <a:lumMod val="60000"/>
                    <a:lumOff val="40000"/>
                  </a:schemeClr>
                </a:solidFill>
              </a:rPr>
              <a:t>Tema 2 – Digitale kompetencer</a:t>
            </a:r>
            <a:endParaRPr lang="da-DK" dirty="0">
              <a:solidFill>
                <a:schemeClr val="tx2">
                  <a:lumMod val="60000"/>
                  <a:lumOff val="40000"/>
                </a:schemeClr>
              </a:solidFill>
            </a:endParaRPr>
          </a:p>
        </p:txBody>
      </p:sp>
      <p:sp>
        <p:nvSpPr>
          <p:cNvPr id="3" name="Pladsholder til indhold 2"/>
          <p:cNvSpPr>
            <a:spLocks noGrp="1"/>
          </p:cNvSpPr>
          <p:nvPr>
            <p:ph sz="half" idx="1"/>
          </p:nvPr>
        </p:nvSpPr>
        <p:spPr/>
        <p:txBody>
          <a:bodyPr>
            <a:normAutofit lnSpcReduction="10000"/>
          </a:bodyPr>
          <a:lstStyle/>
          <a:p>
            <a:pPr marL="0" indent="0">
              <a:spcBef>
                <a:spcPts val="0"/>
              </a:spcBef>
              <a:buNone/>
            </a:pPr>
            <a:r>
              <a:rPr lang="da-DK" sz="2800" dirty="0">
                <a:latin typeface="Berlin Sans FB" panose="020E0602020502020306" pitchFamily="34" charset="0"/>
              </a:rPr>
              <a:t>Teknologikursus</a:t>
            </a:r>
            <a:endParaRPr lang="da-DK" sz="2000" dirty="0">
              <a:solidFill>
                <a:schemeClr val="tx1">
                  <a:lumMod val="85000"/>
                  <a:lumOff val="15000"/>
                </a:schemeClr>
              </a:solidFill>
              <a:latin typeface="Berlin Sans FB" panose="020E0602020502020306" pitchFamily="34" charset="0"/>
            </a:endParaRPr>
          </a:p>
          <a:p>
            <a:pPr>
              <a:spcBef>
                <a:spcPts val="0"/>
              </a:spcBef>
            </a:pPr>
            <a:r>
              <a:rPr lang="da-DK" sz="2000" dirty="0" err="1">
                <a:latin typeface="Berlin Sans FB" panose="020E0602020502020306" pitchFamily="34" charset="0"/>
              </a:rPr>
              <a:t>Minnerni</a:t>
            </a:r>
            <a:r>
              <a:rPr lang="da-DK" sz="2000" dirty="0">
                <a:latin typeface="Berlin Sans FB" panose="020E0602020502020306" pitchFamily="34" charset="0"/>
              </a:rPr>
              <a:t> </a:t>
            </a:r>
            <a:r>
              <a:rPr lang="da-DK" sz="2000" dirty="0" err="1">
                <a:latin typeface="Berlin Sans FB" panose="020E0602020502020306" pitchFamily="34" charset="0"/>
              </a:rPr>
              <a:t>akullernilu</a:t>
            </a:r>
            <a:r>
              <a:rPr lang="da-DK" sz="2000" dirty="0">
                <a:latin typeface="Berlin Sans FB" panose="020E0602020502020306" pitchFamily="34" charset="0"/>
              </a:rPr>
              <a:t> </a:t>
            </a:r>
            <a:r>
              <a:rPr lang="da-DK" sz="2000" dirty="0" err="1">
                <a:latin typeface="Berlin Sans FB" panose="020E0602020502020306" pitchFamily="34" charset="0"/>
              </a:rPr>
              <a:t>ilinniartitsisunut</a:t>
            </a:r>
            <a:r>
              <a:rPr lang="da-DK" sz="2000" dirty="0">
                <a:latin typeface="Berlin Sans FB" panose="020E0602020502020306" pitchFamily="34" charset="0"/>
              </a:rPr>
              <a:t> </a:t>
            </a:r>
            <a:r>
              <a:rPr lang="da-DK" sz="2000" dirty="0" err="1">
                <a:latin typeface="Berlin Sans FB" panose="020E0602020502020306" pitchFamily="34" charset="0"/>
              </a:rPr>
              <a:t>tulluarsagaq</a:t>
            </a:r>
            <a:endParaRPr lang="da-DK" sz="2000" dirty="0">
              <a:latin typeface="Berlin Sans FB" panose="020E0602020502020306" pitchFamily="34" charset="0"/>
            </a:endParaRPr>
          </a:p>
          <a:p>
            <a:pPr>
              <a:spcBef>
                <a:spcPts val="0"/>
              </a:spcBef>
            </a:pPr>
            <a:r>
              <a:rPr lang="da-DK" sz="2000" dirty="0" err="1">
                <a:latin typeface="Berlin Sans FB" panose="020E0602020502020306" pitchFamily="34" charset="0"/>
              </a:rPr>
              <a:t>Siammaavipput</a:t>
            </a:r>
            <a:r>
              <a:rPr lang="da-DK" sz="2000" dirty="0">
                <a:latin typeface="Berlin Sans FB" panose="020E0602020502020306" pitchFamily="34" charset="0"/>
              </a:rPr>
              <a:t> </a:t>
            </a:r>
            <a:r>
              <a:rPr lang="da-DK" sz="2000" dirty="0" err="1">
                <a:latin typeface="Berlin Sans FB" panose="020E0602020502020306" pitchFamily="34" charset="0"/>
              </a:rPr>
              <a:t>atortunik</a:t>
            </a:r>
            <a:r>
              <a:rPr lang="da-DK" sz="2000" dirty="0">
                <a:latin typeface="Berlin Sans FB" panose="020E0602020502020306" pitchFamily="34" charset="0"/>
              </a:rPr>
              <a:t> </a:t>
            </a:r>
            <a:r>
              <a:rPr lang="da-DK" sz="2000" dirty="0" err="1">
                <a:latin typeface="Berlin Sans FB" panose="020E0602020502020306" pitchFamily="34" charset="0"/>
              </a:rPr>
              <a:t>pissarsinikuuvoq</a:t>
            </a:r>
            <a:r>
              <a:rPr lang="da-DK" sz="2000" dirty="0">
                <a:latin typeface="Berlin Sans FB" panose="020E0602020502020306" pitchFamily="34" charset="0"/>
              </a:rPr>
              <a:t> </a:t>
            </a:r>
            <a:r>
              <a:rPr lang="da-DK" sz="2000" dirty="0" err="1">
                <a:latin typeface="Berlin Sans FB" panose="020E0602020502020306" pitchFamily="34" charset="0"/>
              </a:rPr>
              <a:t>atuarfinnut</a:t>
            </a:r>
            <a:r>
              <a:rPr lang="da-DK" sz="2000" dirty="0">
                <a:latin typeface="Berlin Sans FB" panose="020E0602020502020306" pitchFamily="34" charset="0"/>
              </a:rPr>
              <a:t> </a:t>
            </a:r>
            <a:r>
              <a:rPr lang="da-DK" sz="2000" dirty="0" err="1">
                <a:latin typeface="Berlin Sans FB" panose="020E0602020502020306" pitchFamily="34" charset="0"/>
              </a:rPr>
              <a:t>atorneqarsinnaasunik</a:t>
            </a:r>
            <a:endParaRPr lang="da-DK" sz="2000" dirty="0">
              <a:latin typeface="Berlin Sans FB" panose="020E0602020502020306" pitchFamily="34" charset="0"/>
            </a:endParaRPr>
          </a:p>
          <a:p>
            <a:pPr>
              <a:spcBef>
                <a:spcPts val="0"/>
              </a:spcBef>
            </a:pPr>
            <a:r>
              <a:rPr lang="da-DK" sz="2000" dirty="0" err="1">
                <a:latin typeface="Berlin Sans FB" panose="020E0602020502020306" pitchFamily="34" charset="0"/>
              </a:rPr>
              <a:t>Kursusi</a:t>
            </a:r>
            <a:r>
              <a:rPr lang="da-DK" sz="2000" dirty="0">
                <a:latin typeface="Berlin Sans FB" panose="020E0602020502020306" pitchFamily="34" charset="0"/>
              </a:rPr>
              <a:t> modul 1 </a:t>
            </a:r>
            <a:r>
              <a:rPr lang="da-DK" sz="2000" dirty="0" err="1">
                <a:latin typeface="Berlin Sans FB" panose="020E0602020502020306" pitchFamily="34" charset="0"/>
              </a:rPr>
              <a:t>aamma</a:t>
            </a:r>
            <a:r>
              <a:rPr lang="da-DK" sz="2000" dirty="0">
                <a:latin typeface="Berlin Sans FB" panose="020E0602020502020306" pitchFamily="34" charset="0"/>
              </a:rPr>
              <a:t> modul 2</a:t>
            </a:r>
          </a:p>
          <a:p>
            <a:pPr>
              <a:spcBef>
                <a:spcPts val="0"/>
              </a:spcBef>
            </a:pPr>
            <a:endParaRPr lang="da-DK" sz="2000" dirty="0">
              <a:latin typeface="Berlin Sans FB" panose="020E0602020502020306" pitchFamily="34" charset="0"/>
            </a:endParaRPr>
          </a:p>
          <a:p>
            <a:pPr marL="0" indent="0">
              <a:spcBef>
                <a:spcPts val="0"/>
              </a:spcBef>
              <a:buNone/>
            </a:pPr>
            <a:r>
              <a:rPr lang="da-DK" sz="2800" dirty="0">
                <a:solidFill>
                  <a:schemeClr val="tx2">
                    <a:lumMod val="60000"/>
                    <a:lumOff val="40000"/>
                  </a:schemeClr>
                </a:solidFill>
                <a:latin typeface="Berlin Sans FB" panose="020E0602020502020306" pitchFamily="34" charset="0"/>
              </a:rPr>
              <a:t>Teknologikursus</a:t>
            </a:r>
            <a:endParaRPr lang="da-DK" sz="2000" dirty="0">
              <a:solidFill>
                <a:schemeClr val="tx2">
                  <a:lumMod val="60000"/>
                  <a:lumOff val="40000"/>
                </a:schemeClr>
              </a:solidFill>
              <a:latin typeface="Berlin Sans FB" panose="020E0602020502020306" pitchFamily="34" charset="0"/>
            </a:endParaRPr>
          </a:p>
          <a:p>
            <a:pPr marL="455613" indent="-273050">
              <a:spcBef>
                <a:spcPts val="0"/>
              </a:spcBef>
            </a:pPr>
            <a:r>
              <a:rPr lang="da-DK" sz="2000" dirty="0">
                <a:solidFill>
                  <a:schemeClr val="tx2">
                    <a:lumMod val="60000"/>
                    <a:lumOff val="40000"/>
                  </a:schemeClr>
                </a:solidFill>
                <a:latin typeface="Berlin Sans FB" panose="020E0602020502020306" pitchFamily="34" charset="0"/>
              </a:rPr>
              <a:t>Målrettet undervisere på yngste og mellemtrinnet</a:t>
            </a:r>
          </a:p>
          <a:p>
            <a:pPr marL="455613" indent="-277813"/>
            <a:r>
              <a:rPr lang="da-DK" sz="2000" dirty="0" err="1">
                <a:solidFill>
                  <a:schemeClr val="tx2">
                    <a:lumMod val="60000"/>
                    <a:lumOff val="40000"/>
                  </a:schemeClr>
                </a:solidFill>
                <a:latin typeface="Berlin Sans FB" panose="020E0602020502020306" pitchFamily="34" charset="0"/>
              </a:rPr>
              <a:t>Formidlingsafd</a:t>
            </a:r>
            <a:r>
              <a:rPr lang="da-DK" sz="2000" dirty="0">
                <a:solidFill>
                  <a:schemeClr val="tx2">
                    <a:lumMod val="60000"/>
                    <a:lumOff val="40000"/>
                  </a:schemeClr>
                </a:solidFill>
                <a:latin typeface="Berlin Sans FB" panose="020E0602020502020306" pitchFamily="34" charset="0"/>
              </a:rPr>
              <a:t>. Har anskaffet udstyr til udlån til undervisere på kysten</a:t>
            </a:r>
          </a:p>
          <a:p>
            <a:pPr marL="455613" indent="-277813"/>
            <a:r>
              <a:rPr lang="da-DK" sz="2000" dirty="0">
                <a:solidFill>
                  <a:schemeClr val="tx2">
                    <a:lumMod val="60000"/>
                    <a:lumOff val="40000"/>
                  </a:schemeClr>
                </a:solidFill>
                <a:latin typeface="Berlin Sans FB" panose="020E0602020502020306" pitchFamily="34" charset="0"/>
              </a:rPr>
              <a:t>Modul 1  &amp; Modul 2 </a:t>
            </a:r>
          </a:p>
          <a:p>
            <a:pPr marL="177800" indent="0">
              <a:buNone/>
            </a:pPr>
            <a:endParaRPr lang="da-DK" sz="2000" dirty="0">
              <a:solidFill>
                <a:schemeClr val="tx1">
                  <a:lumMod val="85000"/>
                  <a:lumOff val="15000"/>
                </a:schemeClr>
              </a:solidFill>
              <a:latin typeface="Berlin Sans FB" panose="020E0602020502020306" pitchFamily="34" charset="0"/>
            </a:endParaRPr>
          </a:p>
          <a:p>
            <a:pPr marL="455613" indent="-277813"/>
            <a:endParaRPr lang="da-DK" sz="2000" dirty="0">
              <a:solidFill>
                <a:schemeClr val="tx1">
                  <a:lumMod val="85000"/>
                  <a:lumOff val="15000"/>
                </a:schemeClr>
              </a:solidFill>
              <a:latin typeface="Berlin Sans FB" panose="020E0602020502020306" pitchFamily="34" charset="0"/>
            </a:endParaRPr>
          </a:p>
        </p:txBody>
      </p:sp>
      <p:pic>
        <p:nvPicPr>
          <p:cNvPr id="5" name="Pladsholder til indhold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02536" y="1354080"/>
            <a:ext cx="2341644" cy="2333442"/>
          </a:xfrm>
        </p:spPr>
      </p:pic>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463" y="4941168"/>
            <a:ext cx="2151717" cy="1473458"/>
          </a:xfrm>
          <a:prstGeom prst="rect">
            <a:avLst/>
          </a:prstGeom>
        </p:spPr>
      </p:pic>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32" y="1508887"/>
            <a:ext cx="2204864" cy="2204864"/>
          </a:xfrm>
          <a:prstGeom prst="rect">
            <a:avLst/>
          </a:prstGeom>
        </p:spPr>
      </p:pic>
      <p:pic>
        <p:nvPicPr>
          <p:cNvPr id="10" name="Billed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1593" y="3687522"/>
            <a:ext cx="2925623" cy="2925623"/>
          </a:xfrm>
          <a:prstGeom prst="rect">
            <a:avLst/>
          </a:prstGeom>
        </p:spPr>
      </p:pic>
      <p:pic>
        <p:nvPicPr>
          <p:cNvPr id="11" name="Billed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6196" y="3597078"/>
            <a:ext cx="1351529" cy="1141430"/>
          </a:xfrm>
          <a:prstGeom prst="rect">
            <a:avLst/>
          </a:prstGeom>
        </p:spPr>
      </p:pic>
    </p:spTree>
    <p:extLst>
      <p:ext uri="{BB962C8B-B14F-4D97-AF65-F5344CB8AC3E}">
        <p14:creationId xmlns:p14="http://schemas.microsoft.com/office/powerpoint/2010/main" val="4233026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err="1"/>
              <a:t>Sooruna</a:t>
            </a:r>
            <a:r>
              <a:rPr lang="da-DK" dirty="0"/>
              <a:t> </a:t>
            </a:r>
            <a:r>
              <a:rPr lang="da-DK" dirty="0" err="1"/>
              <a:t>pisariaqartut</a:t>
            </a:r>
            <a:r>
              <a:rPr lang="da-DK" dirty="0"/>
              <a:t>? / </a:t>
            </a:r>
            <a:r>
              <a:rPr lang="da-DK" dirty="0">
                <a:solidFill>
                  <a:schemeClr val="tx2">
                    <a:lumMod val="60000"/>
                    <a:lumOff val="40000"/>
                  </a:schemeClr>
                </a:solidFill>
              </a:rPr>
              <a:t>Hvorfor skal børn lærer det?  </a:t>
            </a:r>
          </a:p>
        </p:txBody>
      </p:sp>
      <p:sp>
        <p:nvSpPr>
          <p:cNvPr id="3" name="Pladsholder til indhold 2"/>
          <p:cNvSpPr>
            <a:spLocks noGrp="1"/>
          </p:cNvSpPr>
          <p:nvPr>
            <p:ph sz="half" idx="1"/>
          </p:nvPr>
        </p:nvSpPr>
        <p:spPr/>
        <p:txBody>
          <a:bodyPr>
            <a:normAutofit/>
          </a:bodyPr>
          <a:lstStyle/>
          <a:p>
            <a:r>
              <a:rPr lang="da-DK" sz="2000" dirty="0" err="1">
                <a:latin typeface="Berlin Sans FB" panose="020E0602020502020306" pitchFamily="34" charset="0"/>
              </a:rPr>
              <a:t>Siunissami</a:t>
            </a:r>
            <a:r>
              <a:rPr lang="da-DK" sz="2000" dirty="0">
                <a:latin typeface="Berlin Sans FB" panose="020E0602020502020306" pitchFamily="34" charset="0"/>
              </a:rPr>
              <a:t> </a:t>
            </a:r>
            <a:r>
              <a:rPr lang="da-DK" sz="2000" dirty="0" err="1">
                <a:latin typeface="Berlin Sans FB" panose="020E0602020502020306" pitchFamily="34" charset="0"/>
              </a:rPr>
              <a:t>innuttaasut</a:t>
            </a:r>
            <a:r>
              <a:rPr lang="da-DK" sz="2000" dirty="0">
                <a:latin typeface="Berlin Sans FB" panose="020E0602020502020306" pitchFamily="34" charset="0"/>
              </a:rPr>
              <a:t> IT-mik </a:t>
            </a:r>
            <a:r>
              <a:rPr lang="da-DK" sz="2000" dirty="0" err="1">
                <a:latin typeface="Berlin Sans FB" panose="020E0602020502020306" pitchFamily="34" charset="0"/>
              </a:rPr>
              <a:t>ilisimasallit</a:t>
            </a:r>
            <a:r>
              <a:rPr lang="da-DK" sz="2000" dirty="0">
                <a:latin typeface="Berlin Sans FB" panose="020E0602020502020306" pitchFamily="34" charset="0"/>
              </a:rPr>
              <a:t> </a:t>
            </a:r>
            <a:r>
              <a:rPr lang="da-DK" sz="2000" dirty="0" err="1">
                <a:latin typeface="Berlin Sans FB" panose="020E0602020502020306" pitchFamily="34" charset="0"/>
              </a:rPr>
              <a:t>programmeeriisartut</a:t>
            </a:r>
            <a:r>
              <a:rPr lang="da-DK" sz="2000" dirty="0">
                <a:latin typeface="Berlin Sans FB" panose="020E0602020502020306" pitchFamily="34" charset="0"/>
              </a:rPr>
              <a:t> </a:t>
            </a:r>
            <a:r>
              <a:rPr lang="da-DK" sz="2000" dirty="0" err="1">
                <a:latin typeface="Berlin Sans FB" panose="020E0602020502020306" pitchFamily="34" charset="0"/>
              </a:rPr>
              <a:t>suliffeqarfinni</a:t>
            </a:r>
            <a:r>
              <a:rPr lang="da-DK" sz="2000" dirty="0">
                <a:latin typeface="Berlin Sans FB" panose="020E0602020502020306" pitchFamily="34" charset="0"/>
              </a:rPr>
              <a:t> </a:t>
            </a:r>
            <a:r>
              <a:rPr lang="da-DK" sz="2000" dirty="0" err="1">
                <a:latin typeface="Berlin Sans FB" panose="020E0602020502020306" pitchFamily="34" charset="0"/>
              </a:rPr>
              <a:t>piumaneqaleraluttuinnartussaapput</a:t>
            </a:r>
            <a:endParaRPr lang="da-DK" sz="2000" dirty="0">
              <a:latin typeface="Berlin Sans FB" panose="020E0602020502020306" pitchFamily="34" charset="0"/>
            </a:endParaRPr>
          </a:p>
          <a:p>
            <a:r>
              <a:rPr lang="da-DK" sz="2000" dirty="0" err="1">
                <a:latin typeface="Berlin Sans FB" panose="020E0602020502020306" pitchFamily="34" charset="0"/>
              </a:rPr>
              <a:t>Meeqqat</a:t>
            </a:r>
            <a:r>
              <a:rPr lang="da-DK" sz="2000" dirty="0">
                <a:latin typeface="Berlin Sans FB" panose="020E0602020502020306" pitchFamily="34" charset="0"/>
              </a:rPr>
              <a:t> </a:t>
            </a:r>
            <a:r>
              <a:rPr lang="da-DK" sz="2000" dirty="0" err="1">
                <a:latin typeface="Berlin Sans FB" panose="020E0602020502020306" pitchFamily="34" charset="0"/>
              </a:rPr>
              <a:t>tamakkuninnga</a:t>
            </a:r>
            <a:r>
              <a:rPr lang="da-DK" sz="2000" dirty="0">
                <a:latin typeface="Berlin Sans FB" panose="020E0602020502020306" pitchFamily="34" charset="0"/>
              </a:rPr>
              <a:t> </a:t>
            </a:r>
            <a:r>
              <a:rPr lang="da-DK" sz="2000" dirty="0" err="1">
                <a:latin typeface="Berlin Sans FB" panose="020E0602020502020306" pitchFamily="34" charset="0"/>
              </a:rPr>
              <a:t>sammisaqarnerminni</a:t>
            </a:r>
            <a:r>
              <a:rPr lang="da-DK" sz="2000" dirty="0">
                <a:latin typeface="Berlin Sans FB" panose="020E0602020502020306" pitchFamily="34" charset="0"/>
              </a:rPr>
              <a:t> </a:t>
            </a:r>
            <a:r>
              <a:rPr lang="da-DK" sz="2000" dirty="0" err="1">
                <a:latin typeface="Berlin Sans FB" panose="020E0602020502020306" pitchFamily="34" charset="0"/>
              </a:rPr>
              <a:t>ilinniartarpaat</a:t>
            </a:r>
            <a:endParaRPr lang="da-DK" sz="2000" dirty="0">
              <a:latin typeface="Berlin Sans FB" panose="020E0602020502020306" pitchFamily="34" charset="0"/>
            </a:endParaRPr>
          </a:p>
          <a:p>
            <a:r>
              <a:rPr lang="da-DK" sz="2000" dirty="0" err="1">
                <a:latin typeface="Berlin Sans FB" panose="020E0602020502020306" pitchFamily="34" charset="0"/>
              </a:rPr>
              <a:t>Programmeeriinermi</a:t>
            </a:r>
            <a:r>
              <a:rPr lang="da-DK" sz="2000" dirty="0">
                <a:latin typeface="Berlin Sans FB" panose="020E0602020502020306" pitchFamily="34" charset="0"/>
              </a:rPr>
              <a:t> </a:t>
            </a:r>
            <a:r>
              <a:rPr lang="da-DK" sz="2000" dirty="0" err="1">
                <a:latin typeface="Berlin Sans FB" panose="020E0602020502020306" pitchFamily="34" charset="0"/>
              </a:rPr>
              <a:t>oqaatsit</a:t>
            </a:r>
            <a:r>
              <a:rPr lang="da-DK" sz="2000" dirty="0">
                <a:latin typeface="Berlin Sans FB" panose="020E0602020502020306" pitchFamily="34" charset="0"/>
              </a:rPr>
              <a:t>, </a:t>
            </a:r>
            <a:r>
              <a:rPr lang="da-DK" sz="2000" dirty="0" err="1">
                <a:latin typeface="Berlin Sans FB" panose="020E0602020502020306" pitchFamily="34" charset="0"/>
              </a:rPr>
              <a:t>aqutsineq</a:t>
            </a:r>
            <a:r>
              <a:rPr lang="da-DK" sz="2000" dirty="0">
                <a:latin typeface="Berlin Sans FB" panose="020E0602020502020306" pitchFamily="34" charset="0"/>
              </a:rPr>
              <a:t>, </a:t>
            </a:r>
            <a:r>
              <a:rPr lang="da-DK" sz="2000" dirty="0" err="1">
                <a:latin typeface="Berlin Sans FB" panose="020E0602020502020306" pitchFamily="34" charset="0"/>
              </a:rPr>
              <a:t>suleqatigiinneq</a:t>
            </a:r>
            <a:r>
              <a:rPr lang="da-DK" sz="2000" dirty="0">
                <a:latin typeface="Berlin Sans FB" panose="020E0602020502020306" pitchFamily="34" charset="0"/>
              </a:rPr>
              <a:t>, </a:t>
            </a:r>
            <a:r>
              <a:rPr lang="da-DK" sz="2000" dirty="0" err="1">
                <a:latin typeface="Berlin Sans FB" panose="020E0602020502020306" pitchFamily="34" charset="0"/>
              </a:rPr>
              <a:t>ilisimasanik</a:t>
            </a:r>
            <a:r>
              <a:rPr lang="da-DK" sz="2000" dirty="0">
                <a:latin typeface="Berlin Sans FB" panose="020E0602020502020306" pitchFamily="34" charset="0"/>
              </a:rPr>
              <a:t> </a:t>
            </a:r>
            <a:r>
              <a:rPr lang="da-DK" sz="2000" dirty="0" err="1">
                <a:latin typeface="Berlin Sans FB" panose="020E0602020502020306" pitchFamily="34" charset="0"/>
              </a:rPr>
              <a:t>nutaanik</a:t>
            </a:r>
            <a:r>
              <a:rPr lang="da-DK" sz="2000" dirty="0">
                <a:latin typeface="Berlin Sans FB" panose="020E0602020502020306" pitchFamily="34" charset="0"/>
              </a:rPr>
              <a:t> </a:t>
            </a:r>
            <a:r>
              <a:rPr lang="da-DK" sz="2000" dirty="0" err="1">
                <a:latin typeface="Berlin Sans FB" panose="020E0602020502020306" pitchFamily="34" charset="0"/>
              </a:rPr>
              <a:t>sanarfineq</a:t>
            </a:r>
            <a:r>
              <a:rPr lang="da-DK" sz="2000" dirty="0">
                <a:latin typeface="Berlin Sans FB" panose="020E0602020502020306" pitchFamily="34" charset="0"/>
              </a:rPr>
              <a:t>, </a:t>
            </a:r>
            <a:r>
              <a:rPr lang="da-DK" sz="2000" dirty="0" err="1">
                <a:latin typeface="Berlin Sans FB" panose="020E0602020502020306" pitchFamily="34" charset="0"/>
              </a:rPr>
              <a:t>nalilersuineq</a:t>
            </a:r>
            <a:r>
              <a:rPr lang="da-DK" sz="2000" dirty="0">
                <a:latin typeface="Berlin Sans FB" panose="020E0602020502020306" pitchFamily="34" charset="0"/>
              </a:rPr>
              <a:t>, </a:t>
            </a:r>
            <a:r>
              <a:rPr lang="da-DK" sz="2000" dirty="0" err="1">
                <a:latin typeface="Berlin Sans FB" panose="020E0602020502020306" pitchFamily="34" charset="0"/>
              </a:rPr>
              <a:t>ajornartorsiummik</a:t>
            </a:r>
            <a:r>
              <a:rPr lang="da-DK" sz="2000" dirty="0">
                <a:latin typeface="Berlin Sans FB" panose="020E0602020502020306" pitchFamily="34" charset="0"/>
              </a:rPr>
              <a:t> </a:t>
            </a:r>
            <a:r>
              <a:rPr lang="da-DK" sz="2000" dirty="0" err="1">
                <a:latin typeface="Berlin Sans FB" panose="020E0602020502020306" pitchFamily="34" charset="0"/>
              </a:rPr>
              <a:t>aaqqiisinnaaneq</a:t>
            </a:r>
            <a:r>
              <a:rPr lang="da-DK" sz="2000" dirty="0">
                <a:latin typeface="Berlin Sans FB" panose="020E0602020502020306" pitchFamily="34" charset="0"/>
              </a:rPr>
              <a:t>, IT </a:t>
            </a:r>
          </a:p>
          <a:p>
            <a:r>
              <a:rPr lang="da-DK" sz="2000" dirty="0" err="1">
                <a:latin typeface="Berlin Sans FB" panose="020E0602020502020306" pitchFamily="34" charset="0"/>
              </a:rPr>
              <a:t>Misissueqqissaaneq</a:t>
            </a:r>
            <a:r>
              <a:rPr lang="da-DK" sz="2000" dirty="0">
                <a:latin typeface="Berlin Sans FB" panose="020E0602020502020306" pitchFamily="34" charset="0"/>
              </a:rPr>
              <a:t> </a:t>
            </a:r>
            <a:r>
              <a:rPr lang="da-DK" sz="2000" dirty="0" err="1">
                <a:latin typeface="Berlin Sans FB" panose="020E0602020502020306" pitchFamily="34" charset="0"/>
              </a:rPr>
              <a:t>pinngorartitsineq</a:t>
            </a:r>
            <a:r>
              <a:rPr lang="da-DK" sz="2000" dirty="0">
                <a:latin typeface="Berlin Sans FB" panose="020E0602020502020306" pitchFamily="34" charset="0"/>
              </a:rPr>
              <a:t> </a:t>
            </a:r>
          </a:p>
          <a:p>
            <a:r>
              <a:rPr lang="da-DK" sz="2000" dirty="0" err="1">
                <a:latin typeface="Berlin Sans FB" panose="020E0602020502020306" pitchFamily="34" charset="0"/>
              </a:rPr>
              <a:t>Taakku</a:t>
            </a:r>
            <a:r>
              <a:rPr lang="da-DK" sz="2000" dirty="0">
                <a:latin typeface="Berlin Sans FB" panose="020E0602020502020306" pitchFamily="34" charset="0"/>
              </a:rPr>
              <a:t> </a:t>
            </a:r>
            <a:r>
              <a:rPr lang="da-DK" sz="2000" dirty="0" err="1">
                <a:latin typeface="Berlin Sans FB" panose="020E0602020502020306" pitchFamily="34" charset="0"/>
              </a:rPr>
              <a:t>aamma</a:t>
            </a:r>
            <a:r>
              <a:rPr lang="da-DK" sz="2000" dirty="0">
                <a:latin typeface="Berlin Sans FB" panose="020E0602020502020306" pitchFamily="34" charset="0"/>
              </a:rPr>
              <a:t> </a:t>
            </a:r>
            <a:r>
              <a:rPr lang="da-DK" sz="2000" dirty="0" err="1">
                <a:latin typeface="Berlin Sans FB" panose="020E0602020502020306" pitchFamily="34" charset="0"/>
              </a:rPr>
              <a:t>avataatigut</a:t>
            </a:r>
            <a:r>
              <a:rPr lang="da-DK" sz="2000" dirty="0">
                <a:latin typeface="Berlin Sans FB" panose="020E0602020502020306" pitchFamily="34" charset="0"/>
              </a:rPr>
              <a:t> </a:t>
            </a:r>
            <a:r>
              <a:rPr lang="da-DK" sz="2000" dirty="0" err="1">
                <a:latin typeface="Berlin Sans FB" panose="020E0602020502020306" pitchFamily="34" charset="0"/>
              </a:rPr>
              <a:t>misissuinerminni</a:t>
            </a:r>
            <a:r>
              <a:rPr lang="da-DK" sz="2000" dirty="0">
                <a:latin typeface="Berlin Sans FB" panose="020E0602020502020306" pitchFamily="34" charset="0"/>
              </a:rPr>
              <a:t> </a:t>
            </a:r>
            <a:r>
              <a:rPr lang="da-DK" sz="2000" dirty="0" err="1">
                <a:latin typeface="Berlin Sans FB" panose="020E0602020502020306" pitchFamily="34" charset="0"/>
              </a:rPr>
              <a:t>oqaatsit</a:t>
            </a:r>
            <a:r>
              <a:rPr lang="da-DK" sz="2000" dirty="0">
                <a:latin typeface="Berlin Sans FB" panose="020E0602020502020306" pitchFamily="34" charset="0"/>
              </a:rPr>
              <a:t> (</a:t>
            </a:r>
            <a:r>
              <a:rPr lang="da-DK" sz="2000" dirty="0" err="1">
                <a:latin typeface="Berlin Sans FB" panose="020E0602020502020306" pitchFamily="34" charset="0"/>
              </a:rPr>
              <a:t>tuluttut</a:t>
            </a:r>
            <a:r>
              <a:rPr lang="da-DK" sz="2000" dirty="0">
                <a:latin typeface="Berlin Sans FB" panose="020E0602020502020306" pitchFamily="34" charset="0"/>
              </a:rPr>
              <a:t>) </a:t>
            </a:r>
          </a:p>
        </p:txBody>
      </p:sp>
      <p:sp>
        <p:nvSpPr>
          <p:cNvPr id="4" name="Pladsholder til indhold 3"/>
          <p:cNvSpPr>
            <a:spLocks noGrp="1"/>
          </p:cNvSpPr>
          <p:nvPr>
            <p:ph sz="half" idx="2"/>
          </p:nvPr>
        </p:nvSpPr>
        <p:spPr/>
        <p:txBody>
          <a:bodyPr>
            <a:normAutofit fontScale="55000" lnSpcReduction="20000"/>
          </a:bodyPr>
          <a:lstStyle/>
          <a:p>
            <a:pPr marL="455613" indent="-277813"/>
            <a:r>
              <a:rPr lang="da-DK" sz="4000" dirty="0">
                <a:solidFill>
                  <a:schemeClr val="tx2">
                    <a:lumMod val="60000"/>
                    <a:lumOff val="40000"/>
                  </a:schemeClr>
                </a:solidFill>
                <a:latin typeface="Berlin Sans FB" panose="020E0602020502020306" pitchFamily="34" charset="0"/>
              </a:rPr>
              <a:t>Den fremtidige efterspørgsel på folk, der kan kode, vil være enorm</a:t>
            </a:r>
          </a:p>
          <a:p>
            <a:pPr marL="455613" indent="-277813"/>
            <a:r>
              <a:rPr lang="da-DK" sz="4000" dirty="0">
                <a:solidFill>
                  <a:schemeClr val="tx2">
                    <a:lumMod val="60000"/>
                    <a:lumOff val="40000"/>
                  </a:schemeClr>
                </a:solidFill>
                <a:latin typeface="Berlin Sans FB" panose="020E0602020502020306" pitchFamily="34" charset="0"/>
              </a:rPr>
              <a:t>Hvad lærer børnene om dem? </a:t>
            </a:r>
          </a:p>
          <a:p>
            <a:pPr marL="455613" indent="-277813"/>
            <a:r>
              <a:rPr lang="da-DK" sz="4000" dirty="0">
                <a:solidFill>
                  <a:schemeClr val="tx2">
                    <a:lumMod val="60000"/>
                    <a:lumOff val="40000"/>
                  </a:schemeClr>
                </a:solidFill>
                <a:latin typeface="Berlin Sans FB" panose="020E0602020502020306" pitchFamily="34" charset="0"/>
              </a:rPr>
              <a:t>programmeringssproget, kommandoer samarbejde, kommunikation, videns konstruktion, evaluering, problemløsning, IT</a:t>
            </a:r>
          </a:p>
          <a:p>
            <a:pPr marL="455613" indent="-277813"/>
            <a:r>
              <a:rPr lang="da-DK" sz="4000" dirty="0">
                <a:solidFill>
                  <a:schemeClr val="tx2">
                    <a:lumMod val="60000"/>
                    <a:lumOff val="40000"/>
                  </a:schemeClr>
                </a:solidFill>
                <a:latin typeface="Berlin Sans FB" panose="020E0602020502020306" pitchFamily="34" charset="0"/>
              </a:rPr>
              <a:t>Børn får en forståelse for at det er vigtigt at give klare instrukser, lærer at samarbejde om opgavens gennemførelse</a:t>
            </a:r>
          </a:p>
          <a:p>
            <a:pPr marL="455613" indent="-277813"/>
            <a:r>
              <a:rPr lang="da-DK" sz="4000" dirty="0">
                <a:solidFill>
                  <a:schemeClr val="tx2">
                    <a:lumMod val="60000"/>
                    <a:lumOff val="40000"/>
                  </a:schemeClr>
                </a:solidFill>
                <a:latin typeface="Berlin Sans FB" panose="020E0602020502020306" pitchFamily="34" charset="0"/>
              </a:rPr>
              <a:t>Udfordres på retningssans, logisk analyse, kreativitet.</a:t>
            </a:r>
          </a:p>
          <a:p>
            <a:endParaRPr lang="da-DK" dirty="0"/>
          </a:p>
        </p:txBody>
      </p:sp>
    </p:spTree>
    <p:extLst>
      <p:ext uri="{BB962C8B-B14F-4D97-AF65-F5344CB8AC3E}">
        <p14:creationId xmlns:p14="http://schemas.microsoft.com/office/powerpoint/2010/main" val="3592465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br>
              <a:rPr lang="da-DK" dirty="0"/>
            </a:br>
            <a:r>
              <a:rPr lang="da-DK" dirty="0" err="1"/>
              <a:t>Suut</a:t>
            </a:r>
            <a:r>
              <a:rPr lang="da-DK" dirty="0"/>
              <a:t> </a:t>
            </a:r>
            <a:r>
              <a:rPr lang="da-DK" dirty="0" err="1"/>
              <a:t>robortsit</a:t>
            </a:r>
            <a:r>
              <a:rPr lang="da-DK" dirty="0"/>
              <a:t> ILA-mi </a:t>
            </a:r>
            <a:r>
              <a:rPr lang="da-DK" dirty="0" err="1"/>
              <a:t>pigaagut</a:t>
            </a:r>
            <a:r>
              <a:rPr lang="da-DK" dirty="0"/>
              <a:t> </a:t>
            </a:r>
            <a:r>
              <a:rPr lang="da-DK" dirty="0" err="1"/>
              <a:t>meeqqerivinnut</a:t>
            </a:r>
            <a:r>
              <a:rPr lang="da-DK" dirty="0"/>
              <a:t> </a:t>
            </a:r>
            <a:r>
              <a:rPr lang="da-DK" dirty="0" err="1"/>
              <a:t>minnerillu</a:t>
            </a:r>
            <a:r>
              <a:rPr lang="da-DK" dirty="0"/>
              <a:t> </a:t>
            </a:r>
            <a:r>
              <a:rPr lang="da-DK" dirty="0" err="1"/>
              <a:t>atuarfiannut</a:t>
            </a:r>
            <a:r>
              <a:rPr lang="da-DK" dirty="0"/>
              <a:t> </a:t>
            </a:r>
            <a:r>
              <a:rPr lang="da-DK" dirty="0" err="1"/>
              <a:t>tulluartut</a:t>
            </a:r>
            <a:r>
              <a:rPr lang="da-DK" dirty="0"/>
              <a:t>? </a:t>
            </a:r>
            <a:br>
              <a:rPr lang="da-DK" dirty="0"/>
            </a:br>
            <a:r>
              <a:rPr lang="da-DK" dirty="0">
                <a:solidFill>
                  <a:schemeClr val="tx2">
                    <a:lumMod val="60000"/>
                    <a:lumOff val="40000"/>
                  </a:schemeClr>
                </a:solidFill>
              </a:rPr>
              <a:t>Hvilken robotter har vi i ILA der passer til</a:t>
            </a:r>
            <a:br>
              <a:rPr lang="da-DK" dirty="0">
                <a:solidFill>
                  <a:schemeClr val="tx2">
                    <a:lumMod val="60000"/>
                    <a:lumOff val="40000"/>
                  </a:schemeClr>
                </a:solidFill>
              </a:rPr>
            </a:br>
            <a:r>
              <a:rPr lang="da-DK" dirty="0">
                <a:solidFill>
                  <a:schemeClr val="tx2">
                    <a:lumMod val="60000"/>
                    <a:lumOff val="40000"/>
                  </a:schemeClr>
                </a:solidFill>
              </a:rPr>
              <a:t>førskole &amp; yngste trin?  </a:t>
            </a:r>
          </a:p>
        </p:txBody>
      </p:sp>
      <p:pic>
        <p:nvPicPr>
          <p:cNvPr id="7" name="Pladsholder til indhold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60496" y="2564904"/>
            <a:ext cx="2757595" cy="2015802"/>
          </a:xfrm>
        </p:spPr>
      </p:pic>
      <p:pic>
        <p:nvPicPr>
          <p:cNvPr id="8" name="Bille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784" y="2708920"/>
            <a:ext cx="2925623" cy="2925623"/>
          </a:xfrm>
          <a:prstGeom prst="rect">
            <a:avLst/>
          </a:prstGeom>
        </p:spPr>
      </p:pic>
      <p:pic>
        <p:nvPicPr>
          <p:cNvPr id="9" name="Bille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2264" y="2001741"/>
            <a:ext cx="2755049" cy="1886609"/>
          </a:xfrm>
          <a:prstGeom prst="rect">
            <a:avLst/>
          </a:prstGeom>
        </p:spPr>
      </p:pic>
      <p:pic>
        <p:nvPicPr>
          <p:cNvPr id="10" name="Billed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00" y="4762487"/>
            <a:ext cx="2791828" cy="2095513"/>
          </a:xfrm>
          <a:prstGeom prst="rect">
            <a:avLst/>
          </a:prstGeom>
        </p:spPr>
      </p:pic>
      <p:pic>
        <p:nvPicPr>
          <p:cNvPr id="2" name="video-15542090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93431" y="4047948"/>
            <a:ext cx="4320630" cy="2400350"/>
          </a:xfrm>
          <a:prstGeom prst="rect">
            <a:avLst/>
          </a:prstGeom>
        </p:spPr>
      </p:pic>
    </p:spTree>
    <p:extLst>
      <p:ext uri="{BB962C8B-B14F-4D97-AF65-F5344CB8AC3E}">
        <p14:creationId xmlns:p14="http://schemas.microsoft.com/office/powerpoint/2010/main" val="2664328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err="1"/>
              <a:t>Assersuut</a:t>
            </a:r>
            <a:r>
              <a:rPr lang="da-DK" dirty="0"/>
              <a:t> </a:t>
            </a:r>
            <a:r>
              <a:rPr lang="da-DK" dirty="0" err="1"/>
              <a:t>meeraq</a:t>
            </a:r>
            <a:r>
              <a:rPr lang="da-DK" dirty="0"/>
              <a:t> </a:t>
            </a:r>
            <a:r>
              <a:rPr lang="da-DK" dirty="0" err="1"/>
              <a:t>misileraasoq</a:t>
            </a:r>
            <a:r>
              <a:rPr lang="da-DK" dirty="0"/>
              <a:t> / </a:t>
            </a:r>
            <a:br>
              <a:rPr lang="da-DK" dirty="0"/>
            </a:br>
            <a:r>
              <a:rPr lang="da-DK" dirty="0">
                <a:solidFill>
                  <a:schemeClr val="tx2">
                    <a:lumMod val="60000"/>
                    <a:lumOff val="40000"/>
                  </a:schemeClr>
                </a:solidFill>
              </a:rPr>
              <a:t>Eksempel –barnet tester og fejler</a:t>
            </a:r>
          </a:p>
        </p:txBody>
      </p:sp>
      <p:pic>
        <p:nvPicPr>
          <p:cNvPr id="5" name="video-1554209009">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608013" y="2452688"/>
            <a:ext cx="5384800" cy="2990850"/>
          </a:xfrm>
        </p:spPr>
      </p:pic>
      <p:pic>
        <p:nvPicPr>
          <p:cNvPr id="6" name="video-1554223249">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197600" y="2452688"/>
            <a:ext cx="5384800" cy="2990850"/>
          </a:xfrm>
        </p:spPr>
      </p:pic>
    </p:spTree>
    <p:extLst>
      <p:ext uri="{BB962C8B-B14F-4D97-AF65-F5344CB8AC3E}">
        <p14:creationId xmlns:p14="http://schemas.microsoft.com/office/powerpoint/2010/main" val="658984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15152" mute="1">
                <p:cTn id="13" fill="hold" display="0">
                  <p:stCondLst>
                    <p:cond delay="indefinite"/>
                  </p:stCondLst>
                </p:cTn>
                <p:tgtEl>
                  <p:spTgt spid="6"/>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200" dirty="0"/>
              <a:t>Sammisaq 2 – </a:t>
            </a:r>
            <a:r>
              <a:rPr lang="da-DK" sz="2200" dirty="0" err="1"/>
              <a:t>Digitamilik</a:t>
            </a:r>
            <a:r>
              <a:rPr lang="da-DK" sz="2200" dirty="0"/>
              <a:t> </a:t>
            </a:r>
            <a:r>
              <a:rPr lang="da-DK" sz="2200" dirty="0" err="1"/>
              <a:t>piginnaasat</a:t>
            </a:r>
            <a:r>
              <a:rPr lang="da-DK" sz="2200" dirty="0"/>
              <a:t> / </a:t>
            </a:r>
            <a:r>
              <a:rPr lang="da-DK" sz="2200" dirty="0">
                <a:solidFill>
                  <a:schemeClr val="tx2">
                    <a:lumMod val="60000"/>
                    <a:lumOff val="40000"/>
                  </a:schemeClr>
                </a:solidFill>
              </a:rPr>
              <a:t>Tema 2 – Digitale kompetencer</a:t>
            </a:r>
            <a:endParaRPr lang="da-DK" sz="2200" dirty="0"/>
          </a:p>
        </p:txBody>
      </p:sp>
      <p:sp>
        <p:nvSpPr>
          <p:cNvPr id="3" name="Pladsholder til indhold 2"/>
          <p:cNvSpPr>
            <a:spLocks noGrp="1"/>
          </p:cNvSpPr>
          <p:nvPr>
            <p:ph sz="half" idx="1"/>
          </p:nvPr>
        </p:nvSpPr>
        <p:spPr/>
        <p:txBody>
          <a:bodyPr>
            <a:normAutofit/>
          </a:bodyPr>
          <a:lstStyle/>
          <a:p>
            <a:r>
              <a:rPr lang="da-DK" sz="2000" dirty="0"/>
              <a:t>C.R.A.F.T</a:t>
            </a:r>
          </a:p>
          <a:p>
            <a:r>
              <a:rPr lang="da-DK" sz="2000" dirty="0" err="1"/>
              <a:t>Nunat</a:t>
            </a:r>
            <a:r>
              <a:rPr lang="da-DK" sz="2000" dirty="0"/>
              <a:t> </a:t>
            </a:r>
            <a:r>
              <a:rPr lang="da-DK" sz="2000" dirty="0" err="1"/>
              <a:t>avannarliit</a:t>
            </a:r>
            <a:r>
              <a:rPr lang="da-DK" sz="2000" dirty="0"/>
              <a:t> </a:t>
            </a:r>
            <a:r>
              <a:rPr lang="da-DK" sz="2000" dirty="0" err="1"/>
              <a:t>siunnersuisoqatigiivisa</a:t>
            </a:r>
            <a:r>
              <a:rPr lang="da-DK" sz="2000" dirty="0"/>
              <a:t> </a:t>
            </a:r>
            <a:r>
              <a:rPr lang="da-DK" sz="2000" dirty="0" err="1"/>
              <a:t>aqutsisoqarfik</a:t>
            </a:r>
            <a:r>
              <a:rPr lang="da-DK" sz="2000" dirty="0"/>
              <a:t> IT &amp; læring </a:t>
            </a:r>
            <a:r>
              <a:rPr lang="da-DK" sz="2000" dirty="0" err="1"/>
              <a:t>suleqatigalugu</a:t>
            </a:r>
            <a:r>
              <a:rPr lang="da-DK" sz="2000" dirty="0"/>
              <a:t> </a:t>
            </a:r>
            <a:r>
              <a:rPr lang="da-DK" sz="2000" dirty="0" err="1"/>
              <a:t>suliniut</a:t>
            </a:r>
            <a:r>
              <a:rPr lang="da-DK" sz="2000" dirty="0"/>
              <a:t> </a:t>
            </a:r>
            <a:r>
              <a:rPr lang="da-DK" sz="2000" dirty="0" err="1"/>
              <a:t>aallartitarivaat</a:t>
            </a:r>
            <a:endParaRPr lang="da-DK" sz="2000" dirty="0"/>
          </a:p>
          <a:p>
            <a:r>
              <a:rPr lang="da-DK" sz="2000" dirty="0" err="1"/>
              <a:t>Siunertaavoq</a:t>
            </a:r>
            <a:r>
              <a:rPr lang="da-DK" sz="2000" dirty="0"/>
              <a:t> </a:t>
            </a:r>
            <a:r>
              <a:rPr lang="da-DK" sz="2000" dirty="0" err="1"/>
              <a:t>atuarfeqarfinni</a:t>
            </a:r>
            <a:r>
              <a:rPr lang="da-DK" sz="2000" dirty="0"/>
              <a:t> </a:t>
            </a:r>
            <a:r>
              <a:rPr lang="da-DK" sz="2000" dirty="0" err="1"/>
              <a:t>digitalimi</a:t>
            </a:r>
            <a:r>
              <a:rPr lang="da-DK" sz="2000" dirty="0"/>
              <a:t> </a:t>
            </a:r>
            <a:r>
              <a:rPr lang="da-DK" sz="2000" dirty="0" err="1"/>
              <a:t>piginnaasat</a:t>
            </a:r>
            <a:r>
              <a:rPr lang="da-DK" sz="2000" dirty="0"/>
              <a:t> </a:t>
            </a:r>
            <a:r>
              <a:rPr lang="da-DK" sz="2000" dirty="0" err="1"/>
              <a:t>ukkatarineqarnissaat</a:t>
            </a:r>
            <a:endParaRPr lang="da-DK" sz="2000" dirty="0"/>
          </a:p>
          <a:p>
            <a:r>
              <a:rPr lang="da-DK" sz="2000" dirty="0" err="1"/>
              <a:t>Angajullernut</a:t>
            </a:r>
            <a:r>
              <a:rPr lang="da-DK" sz="2000" dirty="0"/>
              <a:t> </a:t>
            </a:r>
            <a:r>
              <a:rPr lang="da-DK" sz="2000" dirty="0" err="1"/>
              <a:t>akullernullu</a:t>
            </a:r>
            <a:r>
              <a:rPr lang="da-DK" sz="2000" dirty="0"/>
              <a:t> </a:t>
            </a:r>
            <a:r>
              <a:rPr lang="da-DK" sz="2000" dirty="0" err="1"/>
              <a:t>tulluarsagaavoq</a:t>
            </a:r>
            <a:endParaRPr lang="da-DK" sz="2000" dirty="0"/>
          </a:p>
          <a:p>
            <a:r>
              <a:rPr lang="da-DK" sz="2000" dirty="0" err="1"/>
              <a:t>Atuartitsinermi</a:t>
            </a:r>
            <a:r>
              <a:rPr lang="da-DK" sz="2000" dirty="0"/>
              <a:t> </a:t>
            </a:r>
            <a:r>
              <a:rPr lang="da-DK" sz="2000" dirty="0" err="1"/>
              <a:t>ingerlaasaa</a:t>
            </a:r>
            <a:r>
              <a:rPr lang="da-DK" sz="2000" dirty="0"/>
              <a:t>:</a:t>
            </a:r>
          </a:p>
          <a:p>
            <a:r>
              <a:rPr lang="da-DK" sz="2000" dirty="0" err="1"/>
              <a:t>Misissuineq</a:t>
            </a:r>
            <a:r>
              <a:rPr lang="da-DK" sz="2000" dirty="0"/>
              <a:t> </a:t>
            </a:r>
            <a:r>
              <a:rPr lang="da-DK" sz="2000" dirty="0">
                <a:sym typeface="Wingdings" panose="05000000000000000000" pitchFamily="2" charset="2"/>
              </a:rPr>
              <a:t> </a:t>
            </a:r>
            <a:r>
              <a:rPr lang="da-DK" sz="2000" dirty="0" err="1"/>
              <a:t>pinngortitsineq</a:t>
            </a:r>
            <a:r>
              <a:rPr lang="da-DK" sz="2000" dirty="0"/>
              <a:t> </a:t>
            </a:r>
            <a:r>
              <a:rPr lang="da-DK" sz="2000" dirty="0">
                <a:sym typeface="Wingdings" panose="05000000000000000000" pitchFamily="2" charset="2"/>
              </a:rPr>
              <a:t></a:t>
            </a:r>
            <a:r>
              <a:rPr lang="da-DK" sz="2000" dirty="0"/>
              <a:t> </a:t>
            </a:r>
            <a:r>
              <a:rPr lang="da-DK" sz="2000" dirty="0" err="1"/>
              <a:t>qanoriliuuseqarneq</a:t>
            </a:r>
            <a:endParaRPr lang="da-DK" sz="2000" dirty="0"/>
          </a:p>
          <a:p>
            <a:endParaRPr lang="da-DK" sz="2000" dirty="0"/>
          </a:p>
        </p:txBody>
      </p:sp>
      <p:sp>
        <p:nvSpPr>
          <p:cNvPr id="4" name="Pladsholder til indhold 3"/>
          <p:cNvSpPr>
            <a:spLocks noGrp="1"/>
          </p:cNvSpPr>
          <p:nvPr>
            <p:ph sz="half" idx="2"/>
          </p:nvPr>
        </p:nvSpPr>
        <p:spPr/>
        <p:txBody>
          <a:bodyPr>
            <a:normAutofit/>
          </a:bodyPr>
          <a:lstStyle/>
          <a:p>
            <a:r>
              <a:rPr lang="da-DK" sz="2000" dirty="0">
                <a:solidFill>
                  <a:schemeClr val="tx2">
                    <a:lumMod val="60000"/>
                    <a:lumOff val="40000"/>
                  </a:schemeClr>
                </a:solidFill>
              </a:rPr>
              <a:t>C.R.A.F.T</a:t>
            </a:r>
          </a:p>
          <a:p>
            <a:r>
              <a:rPr lang="da-DK" sz="2000" dirty="0">
                <a:solidFill>
                  <a:schemeClr val="tx2">
                    <a:lumMod val="60000"/>
                    <a:lumOff val="40000"/>
                  </a:schemeClr>
                </a:solidFill>
              </a:rPr>
              <a:t>Nordisk ministerråd i </a:t>
            </a:r>
            <a:r>
              <a:rPr lang="da-DK" sz="2000" dirty="0" err="1">
                <a:solidFill>
                  <a:schemeClr val="tx2">
                    <a:lumMod val="60000"/>
                    <a:lumOff val="40000"/>
                  </a:schemeClr>
                </a:solidFill>
              </a:rPr>
              <a:t>samarb</a:t>
            </a:r>
            <a:r>
              <a:rPr lang="da-DK" sz="2000" dirty="0">
                <a:solidFill>
                  <a:schemeClr val="tx2">
                    <a:lumMod val="60000"/>
                    <a:lumOff val="40000"/>
                  </a:schemeClr>
                </a:solidFill>
              </a:rPr>
              <a:t>. med styrelsen for IT og læring har igangsat, med formål for at styrke digitale kompetencer i folkeskolen</a:t>
            </a:r>
          </a:p>
          <a:p>
            <a:r>
              <a:rPr lang="da-DK" sz="2000" dirty="0">
                <a:solidFill>
                  <a:schemeClr val="tx2">
                    <a:lumMod val="60000"/>
                    <a:lumOff val="40000"/>
                  </a:schemeClr>
                </a:solidFill>
              </a:rPr>
              <a:t>CRAFT er til ældste trin &amp; mellemtrin</a:t>
            </a:r>
          </a:p>
          <a:p>
            <a:r>
              <a:rPr lang="da-DK" sz="2000" dirty="0">
                <a:solidFill>
                  <a:schemeClr val="tx2">
                    <a:lumMod val="60000"/>
                    <a:lumOff val="40000"/>
                  </a:schemeClr>
                </a:solidFill>
              </a:rPr>
              <a:t>Proces: Undersøge </a:t>
            </a:r>
            <a:r>
              <a:rPr lang="da-DK" sz="2000" dirty="0">
                <a:solidFill>
                  <a:schemeClr val="tx2">
                    <a:lumMod val="60000"/>
                    <a:lumOff val="40000"/>
                  </a:schemeClr>
                </a:solidFill>
                <a:sym typeface="Wingdings" panose="05000000000000000000" pitchFamily="2" charset="2"/>
              </a:rPr>
              <a:t> skabe  handle</a:t>
            </a:r>
          </a:p>
          <a:p>
            <a:pPr marL="0" indent="0">
              <a:buNone/>
            </a:pPr>
            <a:endParaRPr lang="da-DK" dirty="0"/>
          </a:p>
        </p:txBody>
      </p:sp>
    </p:spTree>
    <p:extLst>
      <p:ext uri="{BB962C8B-B14F-4D97-AF65-F5344CB8AC3E}">
        <p14:creationId xmlns:p14="http://schemas.microsoft.com/office/powerpoint/2010/main" val="1117901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C.R.A.F.T</a:t>
            </a:r>
          </a:p>
        </p:txBody>
      </p:sp>
      <p:sp>
        <p:nvSpPr>
          <p:cNvPr id="3" name="Pladsholder til indhold 2"/>
          <p:cNvSpPr>
            <a:spLocks noGrp="1"/>
          </p:cNvSpPr>
          <p:nvPr>
            <p:ph sz="half" idx="1"/>
          </p:nvPr>
        </p:nvSpPr>
        <p:spPr/>
        <p:txBody>
          <a:bodyPr>
            <a:normAutofit/>
          </a:bodyPr>
          <a:lstStyle/>
          <a:p>
            <a:r>
              <a:rPr lang="da-DK" dirty="0"/>
              <a:t>Status </a:t>
            </a:r>
          </a:p>
          <a:p>
            <a:pPr marL="0" indent="0">
              <a:buNone/>
            </a:pPr>
            <a:r>
              <a:rPr lang="da-DK" dirty="0"/>
              <a:t> </a:t>
            </a:r>
          </a:p>
        </p:txBody>
      </p:sp>
      <p:pic>
        <p:nvPicPr>
          <p:cNvPr id="5" name="Pladsholder til indhol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21191392">
            <a:off x="1135959" y="2764767"/>
            <a:ext cx="3547362" cy="2965040"/>
          </a:xfrm>
        </p:spPr>
      </p:pic>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8928">
            <a:off x="5701664" y="1126720"/>
            <a:ext cx="5143400" cy="4784301"/>
          </a:xfrm>
          <a:prstGeom prst="rect">
            <a:avLst/>
          </a:prstGeom>
        </p:spPr>
      </p:pic>
    </p:spTree>
    <p:extLst>
      <p:ext uri="{BB962C8B-B14F-4D97-AF65-F5344CB8AC3E}">
        <p14:creationId xmlns:p14="http://schemas.microsoft.com/office/powerpoint/2010/main" val="745466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C.R.A.F.T</a:t>
            </a:r>
          </a:p>
        </p:txBody>
      </p:sp>
      <p:sp>
        <p:nvSpPr>
          <p:cNvPr id="3" name="Pladsholder til indhold 2"/>
          <p:cNvSpPr>
            <a:spLocks noGrp="1"/>
          </p:cNvSpPr>
          <p:nvPr>
            <p:ph sz="half" idx="1"/>
          </p:nvPr>
        </p:nvSpPr>
        <p:spPr/>
        <p:txBody>
          <a:bodyPr>
            <a:normAutofit/>
          </a:bodyPr>
          <a:lstStyle/>
          <a:p>
            <a:r>
              <a:rPr lang="da-DK" sz="2000" dirty="0" err="1"/>
              <a:t>Klasseq</a:t>
            </a:r>
            <a:r>
              <a:rPr lang="da-DK" sz="2000" dirty="0"/>
              <a:t> </a:t>
            </a:r>
            <a:r>
              <a:rPr lang="da-DK" sz="2000" dirty="0" err="1"/>
              <a:t>ataaseq</a:t>
            </a:r>
            <a:r>
              <a:rPr lang="da-DK" sz="2000" dirty="0"/>
              <a:t> ASK-</a:t>
            </a:r>
            <a:r>
              <a:rPr lang="da-DK" sz="2000" dirty="0" err="1"/>
              <a:t>miit</a:t>
            </a:r>
            <a:r>
              <a:rPr lang="da-DK" sz="2000" dirty="0"/>
              <a:t> Gletchermel </a:t>
            </a:r>
            <a:r>
              <a:rPr lang="da-DK" sz="2000" dirty="0" err="1"/>
              <a:t>microbitsillu</a:t>
            </a:r>
            <a:r>
              <a:rPr lang="da-DK" sz="2000" dirty="0"/>
              <a:t> </a:t>
            </a:r>
            <a:r>
              <a:rPr lang="da-DK" sz="2000" dirty="0" err="1"/>
              <a:t>atorlugit</a:t>
            </a:r>
            <a:r>
              <a:rPr lang="da-DK" sz="2000" dirty="0"/>
              <a:t> </a:t>
            </a:r>
            <a:r>
              <a:rPr lang="da-DK" sz="2000" dirty="0" err="1"/>
              <a:t>projekteqaqqammerput</a:t>
            </a:r>
            <a:r>
              <a:rPr lang="da-DK" sz="2000" dirty="0"/>
              <a:t> </a:t>
            </a:r>
          </a:p>
          <a:p>
            <a:r>
              <a:rPr lang="da-DK" sz="2000" dirty="0" err="1"/>
              <a:t>Katuamilu</a:t>
            </a:r>
            <a:r>
              <a:rPr lang="da-DK" sz="2000" dirty="0"/>
              <a:t> science </a:t>
            </a:r>
            <a:r>
              <a:rPr lang="da-DK" sz="2000" dirty="0" err="1"/>
              <a:t>week</a:t>
            </a:r>
            <a:r>
              <a:rPr lang="da-DK" sz="2000" dirty="0"/>
              <a:t>-mi </a:t>
            </a:r>
            <a:r>
              <a:rPr lang="da-DK" sz="2000" dirty="0" err="1"/>
              <a:t>suliartik</a:t>
            </a:r>
            <a:r>
              <a:rPr lang="da-DK" sz="2000" dirty="0"/>
              <a:t> </a:t>
            </a:r>
            <a:r>
              <a:rPr lang="da-DK" sz="2000" dirty="0" err="1"/>
              <a:t>saqqummiullugu</a:t>
            </a:r>
            <a:r>
              <a:rPr lang="da-DK" sz="2000" dirty="0"/>
              <a:t>. </a:t>
            </a:r>
            <a:r>
              <a:rPr lang="da-DK" sz="2000" dirty="0" err="1"/>
              <a:t>Microbits</a:t>
            </a:r>
            <a:r>
              <a:rPr lang="da-DK" sz="2000" dirty="0"/>
              <a:t> </a:t>
            </a:r>
            <a:r>
              <a:rPr lang="da-DK" sz="2000" dirty="0" err="1"/>
              <a:t>atorlugu</a:t>
            </a:r>
            <a:r>
              <a:rPr lang="da-DK" sz="2000" dirty="0"/>
              <a:t> </a:t>
            </a:r>
            <a:r>
              <a:rPr lang="da-DK" sz="2000" dirty="0" err="1"/>
              <a:t>imerterutiliorput</a:t>
            </a:r>
            <a:endParaRPr lang="da-DK" sz="2000" dirty="0"/>
          </a:p>
          <a:p>
            <a:r>
              <a:rPr lang="da-DK" sz="2000" dirty="0" err="1"/>
              <a:t>Unammititseqqammerpugut</a:t>
            </a:r>
            <a:r>
              <a:rPr lang="da-DK" sz="2000" dirty="0"/>
              <a:t> </a:t>
            </a:r>
          </a:p>
          <a:p>
            <a:r>
              <a:rPr lang="da-DK" sz="2000" dirty="0"/>
              <a:t>Friskole </a:t>
            </a:r>
            <a:r>
              <a:rPr lang="da-DK" sz="2000" dirty="0" err="1"/>
              <a:t>Londonimi</a:t>
            </a:r>
            <a:r>
              <a:rPr lang="da-DK" sz="2000" dirty="0"/>
              <a:t> </a:t>
            </a:r>
            <a:r>
              <a:rPr lang="da-DK" sz="2000" dirty="0" err="1"/>
              <a:t>saqqummiiartulerpoq</a:t>
            </a:r>
            <a:r>
              <a:rPr lang="da-DK" sz="2000" dirty="0"/>
              <a:t> </a:t>
            </a:r>
          </a:p>
          <a:p>
            <a:r>
              <a:rPr lang="da-DK" sz="2000" dirty="0"/>
              <a:t>ASK </a:t>
            </a:r>
            <a:r>
              <a:rPr lang="da-DK" sz="2000" dirty="0" err="1"/>
              <a:t>Læringsfestivalemi</a:t>
            </a:r>
            <a:r>
              <a:rPr lang="da-DK" sz="2000" dirty="0"/>
              <a:t> </a:t>
            </a:r>
            <a:r>
              <a:rPr lang="da-DK" sz="2000" dirty="0" err="1"/>
              <a:t>saqqummiissalluni</a:t>
            </a:r>
            <a:endParaRPr lang="da-DK" sz="2000" dirty="0"/>
          </a:p>
          <a:p>
            <a:pPr marL="0" indent="0">
              <a:buNone/>
            </a:pPr>
            <a:endParaRPr lang="da-DK" sz="2000" dirty="0"/>
          </a:p>
        </p:txBody>
      </p:sp>
      <p:sp>
        <p:nvSpPr>
          <p:cNvPr id="8" name="Pladsholder til indhold 7"/>
          <p:cNvSpPr>
            <a:spLocks noGrp="1"/>
          </p:cNvSpPr>
          <p:nvPr>
            <p:ph sz="half" idx="2"/>
          </p:nvPr>
        </p:nvSpPr>
        <p:spPr/>
        <p:txBody>
          <a:bodyPr>
            <a:normAutofit/>
          </a:bodyPr>
          <a:lstStyle/>
          <a:p>
            <a:r>
              <a:rPr lang="da-DK" sz="2000" dirty="0">
                <a:solidFill>
                  <a:schemeClr val="tx2">
                    <a:lumMod val="60000"/>
                    <a:lumOff val="40000"/>
                  </a:schemeClr>
                </a:solidFill>
              </a:rPr>
              <a:t>En klasse fra ASK kørte en projekt med Gletchermel og </a:t>
            </a:r>
            <a:r>
              <a:rPr lang="da-DK" sz="2000" dirty="0" err="1">
                <a:solidFill>
                  <a:schemeClr val="tx2">
                    <a:lumMod val="60000"/>
                    <a:lumOff val="40000"/>
                  </a:schemeClr>
                </a:solidFill>
              </a:rPr>
              <a:t>microbits</a:t>
            </a:r>
            <a:endParaRPr lang="da-DK" sz="2000" dirty="0">
              <a:solidFill>
                <a:schemeClr val="tx2">
                  <a:lumMod val="60000"/>
                  <a:lumOff val="40000"/>
                </a:schemeClr>
              </a:solidFill>
            </a:endParaRPr>
          </a:p>
          <a:p>
            <a:r>
              <a:rPr lang="da-DK" sz="2000" dirty="0">
                <a:solidFill>
                  <a:schemeClr val="tx2">
                    <a:lumMod val="60000"/>
                    <a:lumOff val="40000"/>
                  </a:schemeClr>
                </a:solidFill>
              </a:rPr>
              <a:t>Eleverne fremlagde deres projekt til Science </a:t>
            </a:r>
            <a:r>
              <a:rPr lang="da-DK" sz="2000" dirty="0" err="1">
                <a:solidFill>
                  <a:schemeClr val="tx2">
                    <a:lumMod val="60000"/>
                    <a:lumOff val="40000"/>
                  </a:schemeClr>
                </a:solidFill>
              </a:rPr>
              <a:t>week</a:t>
            </a:r>
            <a:r>
              <a:rPr lang="da-DK" sz="2000" dirty="0">
                <a:solidFill>
                  <a:schemeClr val="tx2">
                    <a:lumMod val="60000"/>
                    <a:lumOff val="40000"/>
                  </a:schemeClr>
                </a:solidFill>
              </a:rPr>
              <a:t>.</a:t>
            </a:r>
          </a:p>
          <a:p>
            <a:r>
              <a:rPr lang="da-DK" sz="2000" dirty="0">
                <a:solidFill>
                  <a:schemeClr val="tx2">
                    <a:lumMod val="60000"/>
                    <a:lumOff val="40000"/>
                  </a:schemeClr>
                </a:solidFill>
              </a:rPr>
              <a:t>ILA har i </a:t>
            </a:r>
            <a:r>
              <a:rPr lang="da-DK" sz="2000" dirty="0" err="1">
                <a:solidFill>
                  <a:schemeClr val="tx2">
                    <a:lumMod val="60000"/>
                    <a:lumOff val="40000"/>
                  </a:schemeClr>
                </a:solidFill>
              </a:rPr>
              <a:t>samarb</a:t>
            </a:r>
            <a:r>
              <a:rPr lang="da-DK" sz="2000" dirty="0">
                <a:solidFill>
                  <a:schemeClr val="tx2">
                    <a:lumMod val="60000"/>
                    <a:lumOff val="40000"/>
                  </a:schemeClr>
                </a:solidFill>
              </a:rPr>
              <a:t>. med CRAFT afholdt en konkurrence </a:t>
            </a:r>
          </a:p>
          <a:p>
            <a:r>
              <a:rPr lang="da-DK" sz="2000" dirty="0">
                <a:solidFill>
                  <a:schemeClr val="tx2">
                    <a:lumMod val="60000"/>
                    <a:lumOff val="40000"/>
                  </a:schemeClr>
                </a:solidFill>
              </a:rPr>
              <a:t>En gruppe elever fra Friskolen skal fremlægge i London Nordic@BETT</a:t>
            </a:r>
          </a:p>
          <a:p>
            <a:r>
              <a:rPr lang="da-DK" sz="2000" dirty="0">
                <a:solidFill>
                  <a:schemeClr val="tx2">
                    <a:lumMod val="60000"/>
                    <a:lumOff val="40000"/>
                  </a:schemeClr>
                </a:solidFill>
              </a:rPr>
              <a:t>ASK fremlægger deres projekt til læringsfestivalen i KBH</a:t>
            </a:r>
          </a:p>
          <a:p>
            <a:endParaRPr lang="da-DK" sz="2000" dirty="0"/>
          </a:p>
        </p:txBody>
      </p:sp>
    </p:spTree>
    <p:extLst>
      <p:ext uri="{BB962C8B-B14F-4D97-AF65-F5344CB8AC3E}">
        <p14:creationId xmlns:p14="http://schemas.microsoft.com/office/powerpoint/2010/main" val="30204849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25"/>
          <p:cNvSpPr>
            <a:spLocks noGrp="1"/>
          </p:cNvSpPr>
          <p:nvPr>
            <p:ph type="title"/>
          </p:nvPr>
        </p:nvSpPr>
        <p:spPr/>
        <p:txBody>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000" dirty="0"/>
              <a:t>Sammisaq 2 – </a:t>
            </a:r>
            <a:r>
              <a:rPr lang="da-DK" sz="2000" dirty="0" err="1"/>
              <a:t>Digitamilik</a:t>
            </a:r>
            <a:r>
              <a:rPr lang="da-DK" sz="2000" dirty="0"/>
              <a:t> </a:t>
            </a:r>
            <a:r>
              <a:rPr lang="da-DK" sz="2000" dirty="0" err="1"/>
              <a:t>piginnaasat</a:t>
            </a:r>
            <a:r>
              <a:rPr lang="da-DK" sz="2000" dirty="0"/>
              <a:t> / </a:t>
            </a:r>
            <a:r>
              <a:rPr lang="da-DK" sz="2000" dirty="0">
                <a:solidFill>
                  <a:schemeClr val="tx2">
                    <a:lumMod val="60000"/>
                    <a:lumOff val="40000"/>
                  </a:schemeClr>
                </a:solidFill>
              </a:rPr>
              <a:t>Tema 2 – Digitale kompetencer</a:t>
            </a:r>
            <a:endParaRPr lang="da-DK" dirty="0">
              <a:solidFill>
                <a:schemeClr val="tx2">
                  <a:lumMod val="60000"/>
                  <a:lumOff val="40000"/>
                </a:schemeClr>
              </a:solidFill>
            </a:endParaRPr>
          </a:p>
        </p:txBody>
      </p:sp>
      <p:sp>
        <p:nvSpPr>
          <p:cNvPr id="3" name="Pladsholder til indhold 2"/>
          <p:cNvSpPr>
            <a:spLocks noGrp="1"/>
          </p:cNvSpPr>
          <p:nvPr>
            <p:ph sz="half" idx="1"/>
          </p:nvPr>
        </p:nvSpPr>
        <p:spPr/>
        <p:txBody>
          <a:bodyPr>
            <a:normAutofit/>
          </a:bodyPr>
          <a:lstStyle/>
          <a:p>
            <a:pPr marL="0" indent="0">
              <a:buNone/>
            </a:pPr>
            <a:r>
              <a:rPr lang="da-DK" sz="2800" dirty="0" err="1">
                <a:latin typeface="Berlin Sans FB" panose="020E0602020502020306" pitchFamily="34" charset="0"/>
              </a:rPr>
              <a:t>WiFive</a:t>
            </a:r>
            <a:r>
              <a:rPr lang="da-DK" sz="2800" dirty="0">
                <a:latin typeface="Berlin Sans FB" panose="020E0602020502020306" pitchFamily="34" charset="0"/>
              </a:rPr>
              <a:t>/Chat </a:t>
            </a:r>
            <a:r>
              <a:rPr lang="da-DK" sz="2800" dirty="0" err="1">
                <a:latin typeface="Berlin Sans FB" panose="020E0602020502020306" pitchFamily="34" charset="0"/>
              </a:rPr>
              <a:t>Paaralugu</a:t>
            </a:r>
            <a:r>
              <a:rPr lang="da-DK" sz="2800" dirty="0">
                <a:latin typeface="Berlin Sans FB" panose="020E0602020502020306" pitchFamily="34" charset="0"/>
              </a:rPr>
              <a:t> </a:t>
            </a:r>
          </a:p>
          <a:p>
            <a:pPr marL="455613" indent="-273050"/>
            <a:r>
              <a:rPr lang="da-DK" sz="2000" dirty="0" err="1">
                <a:solidFill>
                  <a:schemeClr val="tx1">
                    <a:lumMod val="85000"/>
                    <a:lumOff val="15000"/>
                  </a:schemeClr>
                </a:solidFill>
                <a:latin typeface="Berlin Sans FB" panose="020E0602020502020306" pitchFamily="34" charset="0"/>
              </a:rPr>
              <a:t>Akullernut</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tulluartoq</a:t>
            </a:r>
            <a:endParaRPr lang="da-DK" sz="2000" dirty="0">
              <a:solidFill>
                <a:schemeClr val="tx1">
                  <a:lumMod val="85000"/>
                  <a:lumOff val="15000"/>
                </a:schemeClr>
              </a:solidFill>
              <a:latin typeface="Berlin Sans FB" panose="020E0602020502020306" pitchFamily="34" charset="0"/>
            </a:endParaRPr>
          </a:p>
          <a:p>
            <a:pPr marL="455613" indent="-273050"/>
            <a:r>
              <a:rPr lang="da-DK" sz="2000" dirty="0">
                <a:solidFill>
                  <a:schemeClr val="tx1">
                    <a:lumMod val="85000"/>
                    <a:lumOff val="15000"/>
                  </a:schemeClr>
                </a:solidFill>
                <a:latin typeface="Berlin Sans FB" panose="020E0602020502020306" pitchFamily="34" charset="0"/>
              </a:rPr>
              <a:t>Redbarnet </a:t>
            </a:r>
            <a:r>
              <a:rPr lang="da-DK" sz="2000" dirty="0" err="1">
                <a:solidFill>
                  <a:schemeClr val="tx1">
                    <a:lumMod val="85000"/>
                    <a:lumOff val="15000"/>
                  </a:schemeClr>
                </a:solidFill>
                <a:latin typeface="Berlin Sans FB" panose="020E0602020502020306" pitchFamily="34" charset="0"/>
              </a:rPr>
              <a:t>atuartitsissutinik</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aamma</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suliaqaqqammerpoq</a:t>
            </a:r>
            <a:endParaRPr lang="da-DK" sz="2000" dirty="0">
              <a:solidFill>
                <a:schemeClr val="tx1">
                  <a:lumMod val="85000"/>
                  <a:lumOff val="15000"/>
                </a:schemeClr>
              </a:solidFill>
              <a:latin typeface="Berlin Sans FB" panose="020E0602020502020306" pitchFamily="34" charset="0"/>
            </a:endParaRPr>
          </a:p>
          <a:p>
            <a:pPr marL="455613" indent="-273050"/>
            <a:r>
              <a:rPr lang="da-DK" sz="2000" dirty="0">
                <a:solidFill>
                  <a:schemeClr val="tx1">
                    <a:lumMod val="85000"/>
                    <a:lumOff val="15000"/>
                  </a:schemeClr>
                </a:solidFill>
                <a:latin typeface="Berlin Sans FB" panose="020E0602020502020306" pitchFamily="34" charset="0"/>
              </a:rPr>
              <a:t>WiFive </a:t>
            </a:r>
            <a:r>
              <a:rPr lang="da-DK" sz="2000" dirty="0" err="1">
                <a:solidFill>
                  <a:schemeClr val="tx1">
                    <a:lumMod val="85000"/>
                    <a:lumOff val="15000"/>
                  </a:schemeClr>
                </a:solidFill>
                <a:latin typeface="Berlin Sans FB" panose="020E0602020502020306" pitchFamily="34" charset="0"/>
              </a:rPr>
              <a:t>nutserpoq</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videot</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kiserngorupput</a:t>
            </a:r>
            <a:endParaRPr lang="da-DK" sz="2000" dirty="0">
              <a:solidFill>
                <a:schemeClr val="tx1">
                  <a:lumMod val="85000"/>
                  <a:lumOff val="15000"/>
                </a:schemeClr>
              </a:solidFill>
              <a:latin typeface="Berlin Sans FB" panose="020E0602020502020306" pitchFamily="34" charset="0"/>
            </a:endParaRPr>
          </a:p>
          <a:p>
            <a:pPr marL="455613" indent="-273050"/>
            <a:r>
              <a:rPr lang="da-DK" sz="2000" dirty="0" err="1">
                <a:solidFill>
                  <a:schemeClr val="tx1">
                    <a:lumMod val="85000"/>
                    <a:lumOff val="15000"/>
                  </a:schemeClr>
                </a:solidFill>
                <a:latin typeface="Berlin Sans FB" panose="020E0602020502020306" pitchFamily="34" charset="0"/>
              </a:rPr>
              <a:t>Piariiliivippoq</a:t>
            </a:r>
            <a:endParaRPr lang="da-DK" sz="2000" dirty="0">
              <a:solidFill>
                <a:schemeClr val="tx1">
                  <a:lumMod val="85000"/>
                  <a:lumOff val="15000"/>
                </a:schemeClr>
              </a:solidFill>
              <a:latin typeface="Berlin Sans FB" panose="020E0602020502020306" pitchFamily="34" charset="0"/>
            </a:endParaRPr>
          </a:p>
          <a:p>
            <a:pPr marL="182563" indent="0">
              <a:buNone/>
            </a:pPr>
            <a:endParaRPr lang="da-DK" sz="2000" dirty="0">
              <a:solidFill>
                <a:schemeClr val="tx1">
                  <a:lumMod val="85000"/>
                  <a:lumOff val="15000"/>
                </a:schemeClr>
              </a:solidFill>
              <a:latin typeface="Berlin Sans FB" panose="020E0602020502020306" pitchFamily="34" charset="0"/>
            </a:endParaRPr>
          </a:p>
          <a:p>
            <a:pPr marL="455613" indent="-273050"/>
            <a:endParaRPr lang="da-DK" sz="2000" dirty="0">
              <a:latin typeface="Berlin Sans FB" panose="020E0602020502020306" pitchFamily="34" charset="0"/>
            </a:endParaRPr>
          </a:p>
          <a:p>
            <a:endParaRPr lang="da-DK" dirty="0"/>
          </a:p>
        </p:txBody>
      </p:sp>
      <p:sp>
        <p:nvSpPr>
          <p:cNvPr id="4" name="Pladsholder til indhold 3"/>
          <p:cNvSpPr>
            <a:spLocks noGrp="1"/>
          </p:cNvSpPr>
          <p:nvPr>
            <p:ph sz="half" idx="2"/>
          </p:nvPr>
        </p:nvSpPr>
        <p:spPr/>
        <p:txBody>
          <a:bodyPr>
            <a:normAutofit/>
          </a:bodyPr>
          <a:lstStyle/>
          <a:p>
            <a:r>
              <a:rPr lang="da-DK" sz="2000" dirty="0">
                <a:solidFill>
                  <a:schemeClr val="tx2">
                    <a:lumMod val="60000"/>
                    <a:lumOff val="40000"/>
                  </a:schemeClr>
                </a:solidFill>
                <a:latin typeface="Berlin Sans FB" panose="020E0602020502020306" pitchFamily="34" charset="0"/>
              </a:rPr>
              <a:t>WiFive.dk/Chat </a:t>
            </a:r>
            <a:r>
              <a:rPr lang="da-DK" sz="2000" dirty="0" err="1">
                <a:solidFill>
                  <a:schemeClr val="tx2">
                    <a:lumMod val="60000"/>
                    <a:lumOff val="40000"/>
                  </a:schemeClr>
                </a:solidFill>
                <a:latin typeface="Berlin Sans FB" panose="020E0602020502020306" pitchFamily="34" charset="0"/>
              </a:rPr>
              <a:t>paaralugu</a:t>
            </a:r>
            <a:endParaRPr lang="da-DK" sz="2000" dirty="0">
              <a:solidFill>
                <a:schemeClr val="tx2">
                  <a:lumMod val="60000"/>
                  <a:lumOff val="40000"/>
                </a:schemeClr>
              </a:solidFill>
              <a:latin typeface="Berlin Sans FB" panose="020E0602020502020306" pitchFamily="34" charset="0"/>
            </a:endParaRPr>
          </a:p>
          <a:p>
            <a:pPr marL="455613" indent="-273050"/>
            <a:r>
              <a:rPr lang="da-DK" sz="2000" dirty="0">
                <a:solidFill>
                  <a:schemeClr val="tx2">
                    <a:lumMod val="60000"/>
                    <a:lumOff val="40000"/>
                  </a:schemeClr>
                </a:solidFill>
                <a:latin typeface="Berlin Sans FB" panose="020E0602020502020306" pitchFamily="34" charset="0"/>
              </a:rPr>
              <a:t>Målrettet mellemtrinnet</a:t>
            </a:r>
          </a:p>
          <a:p>
            <a:pPr marL="455613" indent="-273050"/>
            <a:r>
              <a:rPr lang="da-DK" sz="2000" dirty="0">
                <a:solidFill>
                  <a:schemeClr val="tx2">
                    <a:lumMod val="60000"/>
                    <a:lumOff val="40000"/>
                  </a:schemeClr>
                </a:solidFill>
                <a:latin typeface="Berlin Sans FB" panose="020E0602020502020306" pitchFamily="34" charset="0"/>
              </a:rPr>
              <a:t>Red Barnet har lanceret Chat Paaralugu</a:t>
            </a:r>
          </a:p>
          <a:p>
            <a:pPr marL="455613" indent="-273050"/>
            <a:r>
              <a:rPr lang="da-DK" sz="2000" dirty="0">
                <a:solidFill>
                  <a:schemeClr val="tx2">
                    <a:lumMod val="60000"/>
                    <a:lumOff val="40000"/>
                  </a:schemeClr>
                </a:solidFill>
                <a:latin typeface="Berlin Sans FB" panose="020E0602020502020306" pitchFamily="34" charset="0"/>
              </a:rPr>
              <a:t>Status WiFive: versioneringen klar, kvalitetssikring i gang</a:t>
            </a:r>
          </a:p>
          <a:p>
            <a:pPr marL="455613" indent="-273050"/>
            <a:r>
              <a:rPr lang="da-DK" sz="2000" dirty="0">
                <a:solidFill>
                  <a:schemeClr val="tx2">
                    <a:lumMod val="60000"/>
                    <a:lumOff val="40000"/>
                  </a:schemeClr>
                </a:solidFill>
                <a:latin typeface="Berlin Sans FB" panose="020E0602020502020306" pitchFamily="34" charset="0"/>
              </a:rPr>
              <a:t>Ifm. Mobbestrategi-arbejde inkl. </a:t>
            </a:r>
            <a:r>
              <a:rPr lang="da-DK" sz="2000" dirty="0" err="1">
                <a:solidFill>
                  <a:schemeClr val="tx2">
                    <a:lumMod val="60000"/>
                    <a:lumOff val="40000"/>
                  </a:schemeClr>
                </a:solidFill>
                <a:latin typeface="Berlin Sans FB" panose="020E0602020502020306" pitchFamily="34" charset="0"/>
              </a:rPr>
              <a:t>Intiativet</a:t>
            </a:r>
            <a:endParaRPr lang="da-DK" sz="2000" dirty="0">
              <a:solidFill>
                <a:schemeClr val="tx2">
                  <a:lumMod val="60000"/>
                  <a:lumOff val="40000"/>
                </a:schemeClr>
              </a:solidFill>
              <a:latin typeface="Berlin Sans FB" panose="020E0602020502020306" pitchFamily="34" charset="0"/>
            </a:endParaRPr>
          </a:p>
          <a:p>
            <a:pPr marL="455613" indent="-273050"/>
            <a:r>
              <a:rPr lang="da-DK" sz="2000" dirty="0">
                <a:solidFill>
                  <a:schemeClr val="tx2">
                    <a:lumMod val="60000"/>
                    <a:lumOff val="40000"/>
                  </a:schemeClr>
                </a:solidFill>
                <a:latin typeface="Berlin Sans FB" panose="020E0602020502020306" pitchFamily="34" charset="0"/>
              </a:rPr>
              <a:t>Snart klar </a:t>
            </a:r>
          </a:p>
          <a:p>
            <a:pPr marL="0" indent="0">
              <a:buNone/>
            </a:pPr>
            <a:endParaRPr lang="da-DK" sz="2800" dirty="0"/>
          </a:p>
        </p:txBody>
      </p:sp>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958" y="4356543"/>
            <a:ext cx="4753604" cy="2039920"/>
          </a:xfrm>
          <a:prstGeom prst="rect">
            <a:avLst/>
          </a:prstGeom>
        </p:spPr>
      </p:pic>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8084" y="4356543"/>
            <a:ext cx="4583832" cy="2443311"/>
          </a:xfrm>
          <a:prstGeom prst="rect">
            <a:avLst/>
          </a:prstGeom>
        </p:spPr>
      </p:pic>
    </p:spTree>
    <p:extLst>
      <p:ext uri="{BB962C8B-B14F-4D97-AF65-F5344CB8AC3E}">
        <p14:creationId xmlns:p14="http://schemas.microsoft.com/office/powerpoint/2010/main" val="1473928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200" dirty="0"/>
              <a:t>Sammisaq 2 – </a:t>
            </a:r>
            <a:r>
              <a:rPr lang="da-DK" sz="2200" dirty="0" err="1"/>
              <a:t>Digitamilik</a:t>
            </a:r>
            <a:r>
              <a:rPr lang="da-DK" sz="2200" dirty="0"/>
              <a:t> </a:t>
            </a:r>
            <a:r>
              <a:rPr lang="da-DK" sz="2200" dirty="0" err="1"/>
              <a:t>piginnaasat</a:t>
            </a:r>
            <a:r>
              <a:rPr lang="da-DK" sz="2200" dirty="0"/>
              <a:t> / </a:t>
            </a:r>
            <a:r>
              <a:rPr lang="da-DK" sz="2200" dirty="0">
                <a:solidFill>
                  <a:schemeClr val="tx2">
                    <a:lumMod val="60000"/>
                    <a:lumOff val="40000"/>
                  </a:schemeClr>
                </a:solidFill>
              </a:rPr>
              <a:t>Tema 2 – Digitale kompetencer</a:t>
            </a:r>
            <a:endParaRPr lang="da-DK" sz="2200" dirty="0"/>
          </a:p>
        </p:txBody>
      </p:sp>
      <p:sp>
        <p:nvSpPr>
          <p:cNvPr id="3" name="Pladsholder til indhold 2"/>
          <p:cNvSpPr>
            <a:spLocks noGrp="1"/>
          </p:cNvSpPr>
          <p:nvPr>
            <p:ph sz="half" idx="1"/>
          </p:nvPr>
        </p:nvSpPr>
        <p:spPr/>
        <p:txBody>
          <a:bodyPr>
            <a:normAutofit/>
          </a:bodyPr>
          <a:lstStyle/>
          <a:p>
            <a:pPr marL="0" indent="0">
              <a:buNone/>
            </a:pPr>
            <a:r>
              <a:rPr lang="da-DK" sz="2800" dirty="0">
                <a:latin typeface="Berlin Sans FB" panose="020E0602020502020306" pitchFamily="34" charset="0"/>
              </a:rPr>
              <a:t>21st century skills</a:t>
            </a:r>
          </a:p>
          <a:p>
            <a:pPr marL="455613" indent="-273050"/>
            <a:r>
              <a:rPr lang="da-DK" sz="2000" dirty="0" err="1">
                <a:solidFill>
                  <a:schemeClr val="tx1">
                    <a:lumMod val="85000"/>
                    <a:lumOff val="15000"/>
                  </a:schemeClr>
                </a:solidFill>
                <a:latin typeface="Berlin Sans FB" panose="020E0602020502020306" pitchFamily="34" charset="0"/>
              </a:rPr>
              <a:t>Suunuku</a:t>
            </a:r>
            <a:r>
              <a:rPr lang="da-DK" sz="2000" dirty="0">
                <a:solidFill>
                  <a:schemeClr val="tx1">
                    <a:lumMod val="85000"/>
                    <a:lumOff val="15000"/>
                  </a:schemeClr>
                </a:solidFill>
                <a:latin typeface="Berlin Sans FB" panose="020E0602020502020306" pitchFamily="34" charset="0"/>
              </a:rPr>
              <a:t> 21st century skills, </a:t>
            </a:r>
            <a:r>
              <a:rPr lang="da-DK" sz="2000" dirty="0" err="1">
                <a:solidFill>
                  <a:schemeClr val="tx1">
                    <a:lumMod val="85000"/>
                    <a:lumOff val="15000"/>
                  </a:schemeClr>
                </a:solidFill>
                <a:latin typeface="Berlin Sans FB" panose="020E0602020502020306" pitchFamily="34" charset="0"/>
              </a:rPr>
              <a:t>qanorlu</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atuartitsinermi</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ilanngunneqarsinnaappat</a:t>
            </a:r>
            <a:r>
              <a:rPr lang="da-DK" sz="2000" dirty="0">
                <a:solidFill>
                  <a:schemeClr val="tx1">
                    <a:lumMod val="85000"/>
                    <a:lumOff val="15000"/>
                  </a:schemeClr>
                </a:solidFill>
                <a:latin typeface="Berlin Sans FB" panose="020E0602020502020306" pitchFamily="34" charset="0"/>
              </a:rPr>
              <a:t>? </a:t>
            </a:r>
          </a:p>
          <a:p>
            <a:pPr marL="455613" indent="-273050"/>
            <a:r>
              <a:rPr lang="da-DK" sz="2000" dirty="0" err="1">
                <a:solidFill>
                  <a:schemeClr val="tx1">
                    <a:lumMod val="85000"/>
                    <a:lumOff val="15000"/>
                  </a:schemeClr>
                </a:solidFill>
                <a:latin typeface="Berlin Sans FB" panose="020E0602020502020306" pitchFamily="34" charset="0"/>
              </a:rPr>
              <a:t>Immiussat</a:t>
            </a:r>
            <a:r>
              <a:rPr lang="da-DK" sz="2000" dirty="0">
                <a:solidFill>
                  <a:schemeClr val="tx1">
                    <a:lumMod val="85000"/>
                    <a:lumOff val="15000"/>
                  </a:schemeClr>
                </a:solidFill>
                <a:latin typeface="Berlin Sans FB" panose="020E0602020502020306" pitchFamily="34" charset="0"/>
              </a:rPr>
              <a:t> </a:t>
            </a:r>
          </a:p>
          <a:p>
            <a:pPr marL="455613" indent="-273050"/>
            <a:r>
              <a:rPr lang="da-DK" sz="2000" dirty="0" err="1">
                <a:solidFill>
                  <a:schemeClr val="tx1">
                    <a:lumMod val="85000"/>
                    <a:lumOff val="15000"/>
                  </a:schemeClr>
                </a:solidFill>
                <a:latin typeface="Berlin Sans FB" panose="020E0602020502020306" pitchFamily="34" charset="0"/>
              </a:rPr>
              <a:t>Pitsaassusaat</a:t>
            </a:r>
            <a:r>
              <a:rPr lang="da-DK" sz="2000" dirty="0">
                <a:solidFill>
                  <a:schemeClr val="tx1">
                    <a:lumMod val="85000"/>
                    <a:lumOff val="15000"/>
                  </a:schemeClr>
                </a:solidFill>
                <a:latin typeface="Berlin Sans FB" panose="020E0602020502020306" pitchFamily="34" charset="0"/>
              </a:rPr>
              <a:t> </a:t>
            </a:r>
            <a:r>
              <a:rPr lang="da-DK" sz="2000" dirty="0" err="1">
                <a:solidFill>
                  <a:schemeClr val="tx1">
                    <a:lumMod val="85000"/>
                    <a:lumOff val="15000"/>
                  </a:schemeClr>
                </a:solidFill>
                <a:latin typeface="Berlin Sans FB" panose="020E0602020502020306" pitchFamily="34" charset="0"/>
              </a:rPr>
              <a:t>nalilersorneqarput</a:t>
            </a:r>
            <a:endParaRPr lang="da-DK" sz="2000" dirty="0">
              <a:solidFill>
                <a:schemeClr val="tx1">
                  <a:lumMod val="85000"/>
                  <a:lumOff val="15000"/>
                </a:schemeClr>
              </a:solidFill>
              <a:latin typeface="Berlin Sans FB" panose="020E0602020502020306" pitchFamily="34" charset="0"/>
            </a:endParaRPr>
          </a:p>
          <a:p>
            <a:pPr marL="182563" indent="0">
              <a:buNone/>
            </a:pPr>
            <a:endParaRPr lang="da-DK" sz="2000" dirty="0">
              <a:solidFill>
                <a:schemeClr val="tx1">
                  <a:lumMod val="85000"/>
                  <a:lumOff val="15000"/>
                </a:schemeClr>
              </a:solidFill>
              <a:latin typeface="Berlin Sans FB" panose="020E0602020502020306" pitchFamily="34" charset="0"/>
            </a:endParaRPr>
          </a:p>
          <a:p>
            <a:pPr marL="455613" indent="-273050"/>
            <a:r>
              <a:rPr lang="da-DK" sz="2000" dirty="0">
                <a:solidFill>
                  <a:schemeClr val="tx2">
                    <a:lumMod val="60000"/>
                    <a:lumOff val="40000"/>
                  </a:schemeClr>
                </a:solidFill>
                <a:latin typeface="Berlin Sans FB" panose="020E0602020502020306" pitchFamily="34" charset="0"/>
              </a:rPr>
              <a:t>Forklare 21st century skills, samt hvordan de bringes i spil i undervisningen</a:t>
            </a:r>
          </a:p>
          <a:p>
            <a:pPr marL="455613" indent="-273050"/>
            <a:r>
              <a:rPr lang="da-DK" sz="2000" dirty="0">
                <a:solidFill>
                  <a:schemeClr val="tx2">
                    <a:lumMod val="60000"/>
                    <a:lumOff val="40000"/>
                  </a:schemeClr>
                </a:solidFill>
                <a:latin typeface="Berlin Sans FB" panose="020E0602020502020306" pitchFamily="34" charset="0"/>
              </a:rPr>
              <a:t>Optagelser af lærere, elever og undervisningssituationer</a:t>
            </a:r>
          </a:p>
          <a:p>
            <a:pPr marL="455613" indent="-273050"/>
            <a:r>
              <a:rPr lang="da-DK" sz="2000" dirty="0">
                <a:solidFill>
                  <a:schemeClr val="tx2">
                    <a:lumMod val="60000"/>
                    <a:lumOff val="40000"/>
                  </a:schemeClr>
                </a:solidFill>
                <a:latin typeface="Berlin Sans FB" panose="020E0602020502020306" pitchFamily="34" charset="0"/>
              </a:rPr>
              <a:t>Kvalitetssikring i gang</a:t>
            </a:r>
          </a:p>
          <a:p>
            <a:pPr marL="182563" indent="0">
              <a:buNone/>
            </a:pPr>
            <a:endParaRPr lang="da-DK" sz="2000" dirty="0">
              <a:solidFill>
                <a:schemeClr val="tx1">
                  <a:lumMod val="85000"/>
                  <a:lumOff val="15000"/>
                </a:schemeClr>
              </a:solidFill>
              <a:latin typeface="Berlin Sans FB" panose="020E0602020502020306" pitchFamily="34" charset="0"/>
            </a:endParaRPr>
          </a:p>
        </p:txBody>
      </p:sp>
      <p:pic>
        <p:nvPicPr>
          <p:cNvPr id="5" name="Pladsholder til indhold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62507" y="2565580"/>
            <a:ext cx="1439738" cy="1439738"/>
          </a:xfr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785" y="4175199"/>
            <a:ext cx="1440160" cy="1440160"/>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326" y="1484784"/>
            <a:ext cx="1440000" cy="1440000"/>
          </a:xfrm>
          <a:prstGeom prst="rect">
            <a:avLst/>
          </a:prstGeom>
        </p:spPr>
      </p:pic>
      <p:pic>
        <p:nvPicPr>
          <p:cNvPr id="8" name="Bille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5429" y="4171791"/>
            <a:ext cx="1440000" cy="1440000"/>
          </a:xfrm>
          <a:prstGeom prst="rect">
            <a:avLst/>
          </a:prstGeom>
        </p:spPr>
      </p:pic>
      <p:pic>
        <p:nvPicPr>
          <p:cNvPr id="9" name="Bille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8408" y="2463992"/>
            <a:ext cx="1440000" cy="1440000"/>
          </a:xfrm>
          <a:prstGeom prst="rect">
            <a:avLst/>
          </a:prstGeom>
        </p:spPr>
      </p:pic>
      <p:pic>
        <p:nvPicPr>
          <p:cNvPr id="10" name="Billed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5326" y="4905855"/>
            <a:ext cx="1440000" cy="1440000"/>
          </a:xfrm>
          <a:prstGeom prst="rect">
            <a:avLst/>
          </a:prstGeom>
        </p:spPr>
      </p:pic>
    </p:spTree>
    <p:extLst>
      <p:ext uri="{BB962C8B-B14F-4D97-AF65-F5344CB8AC3E}">
        <p14:creationId xmlns:p14="http://schemas.microsoft.com/office/powerpoint/2010/main" val="2080840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7</a:t>
            </a:fld>
            <a:endParaRPr lang="en-US" sz="800"/>
          </a:p>
        </p:txBody>
      </p:sp>
      <p:pic>
        <p:nvPicPr>
          <p:cNvPr id="3" name="Billede 2"/>
          <p:cNvPicPr>
            <a:picLocks noChangeAspect="1"/>
          </p:cNvPicPr>
          <p:nvPr/>
        </p:nvPicPr>
        <p:blipFill>
          <a:blip r:embed="rId2"/>
          <a:stretch>
            <a:fillRect/>
          </a:stretch>
        </p:blipFill>
        <p:spPr>
          <a:xfrm>
            <a:off x="-19811" y="-43103"/>
            <a:ext cx="12308499" cy="6901104"/>
          </a:xfrm>
          <a:prstGeom prst="rect">
            <a:avLst/>
          </a:prstGeom>
        </p:spPr>
      </p:pic>
    </p:spTree>
    <p:extLst>
      <p:ext uri="{BB962C8B-B14F-4D97-AF65-F5344CB8AC3E}">
        <p14:creationId xmlns:p14="http://schemas.microsoft.com/office/powerpoint/2010/main" val="34166717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Status på de enkelte projekter </a:t>
            </a:r>
            <a:br>
              <a:rPr lang="da-DK" dirty="0"/>
            </a:br>
            <a:r>
              <a:rPr lang="da-DK" sz="2000" dirty="0"/>
              <a:t>Tema 2 – Digitale kompetencer</a:t>
            </a:r>
            <a:endParaRPr lang="da-DK" dirty="0"/>
          </a:p>
        </p:txBody>
      </p:sp>
      <p:sp>
        <p:nvSpPr>
          <p:cNvPr id="3" name="Pladsholder til indhold 2"/>
          <p:cNvSpPr>
            <a:spLocks noGrp="1"/>
          </p:cNvSpPr>
          <p:nvPr>
            <p:ph sz="half" idx="1"/>
          </p:nvPr>
        </p:nvSpPr>
        <p:spPr/>
        <p:txBody>
          <a:bodyPr>
            <a:noAutofit/>
          </a:bodyPr>
          <a:lstStyle/>
          <a:p>
            <a:pPr marL="0" indent="0">
              <a:buNone/>
            </a:pPr>
            <a:r>
              <a:rPr lang="da-DK" sz="2800" dirty="0" err="1">
                <a:latin typeface="Berlin Sans FB" panose="020E0602020502020306" pitchFamily="34" charset="0"/>
              </a:rPr>
              <a:t>Atortussaq</a:t>
            </a:r>
            <a:r>
              <a:rPr lang="da-DK" sz="2800" dirty="0">
                <a:latin typeface="Berlin Sans FB" panose="020E0602020502020306" pitchFamily="34" charset="0"/>
              </a:rPr>
              <a:t> – </a:t>
            </a:r>
            <a:r>
              <a:rPr lang="da-DK" sz="2800" dirty="0" err="1">
                <a:latin typeface="Berlin Sans FB" panose="020E0602020502020306" pitchFamily="34" charset="0"/>
              </a:rPr>
              <a:t>Atuarfiup</a:t>
            </a:r>
            <a:r>
              <a:rPr lang="da-DK" sz="2800" dirty="0">
                <a:latin typeface="Berlin Sans FB" panose="020E0602020502020306" pitchFamily="34" charset="0"/>
              </a:rPr>
              <a:t> </a:t>
            </a:r>
            <a:r>
              <a:rPr lang="da-DK" sz="2800" dirty="0" err="1">
                <a:latin typeface="Berlin Sans FB" panose="020E0602020502020306" pitchFamily="34" charset="0"/>
              </a:rPr>
              <a:t>digitalikkut</a:t>
            </a:r>
            <a:r>
              <a:rPr lang="da-DK" sz="2800" dirty="0">
                <a:latin typeface="Berlin Sans FB" panose="020E0602020502020306" pitchFamily="34" charset="0"/>
              </a:rPr>
              <a:t> </a:t>
            </a:r>
            <a:r>
              <a:rPr lang="da-DK" sz="2800" dirty="0" err="1">
                <a:latin typeface="Berlin Sans FB" panose="020E0602020502020306" pitchFamily="34" charset="0"/>
              </a:rPr>
              <a:t>pisinnaanngorsarneranut</a:t>
            </a:r>
            <a:endParaRPr lang="da-DK" sz="2800" dirty="0">
              <a:latin typeface="Berlin Sans FB" panose="020E0602020502020306" pitchFamily="34" charset="0"/>
            </a:endParaRPr>
          </a:p>
          <a:p>
            <a:r>
              <a:rPr lang="da-DK" sz="2000" dirty="0" err="1">
                <a:latin typeface="Berlin Sans FB" panose="020E0602020502020306" pitchFamily="34" charset="0"/>
              </a:rPr>
              <a:t>Nutserneqarnera</a:t>
            </a:r>
            <a:r>
              <a:rPr lang="da-DK" sz="2000" dirty="0">
                <a:latin typeface="Berlin Sans FB" panose="020E0602020502020306" pitchFamily="34" charset="0"/>
              </a:rPr>
              <a:t> </a:t>
            </a:r>
            <a:r>
              <a:rPr lang="da-DK" sz="2000" dirty="0" err="1">
                <a:latin typeface="Berlin Sans FB" panose="020E0602020502020306" pitchFamily="34" charset="0"/>
              </a:rPr>
              <a:t>piareerpoq</a:t>
            </a:r>
            <a:endParaRPr lang="da-DK" sz="2000" dirty="0">
              <a:latin typeface="Berlin Sans FB" panose="020E0602020502020306" pitchFamily="34" charset="0"/>
            </a:endParaRPr>
          </a:p>
          <a:p>
            <a:r>
              <a:rPr lang="da-DK" sz="2000" dirty="0" err="1">
                <a:latin typeface="Berlin Sans FB" panose="020E0602020502020306" pitchFamily="34" charset="0"/>
              </a:rPr>
              <a:t>Kommunenut</a:t>
            </a:r>
            <a:r>
              <a:rPr lang="da-DK" sz="2000" dirty="0">
                <a:latin typeface="Berlin Sans FB" panose="020E0602020502020306" pitchFamily="34" charset="0"/>
              </a:rPr>
              <a:t> </a:t>
            </a:r>
            <a:r>
              <a:rPr lang="da-DK" sz="2000" dirty="0" err="1">
                <a:latin typeface="Berlin Sans FB" panose="020E0602020502020306" pitchFamily="34" charset="0"/>
              </a:rPr>
              <a:t>nassiuttareerpoq</a:t>
            </a:r>
            <a:endParaRPr lang="da-DK" sz="2000" dirty="0">
              <a:latin typeface="Berlin Sans FB" panose="020E0602020502020306" pitchFamily="34" charset="0"/>
            </a:endParaRPr>
          </a:p>
          <a:p>
            <a:pPr marL="0" indent="0">
              <a:buNone/>
            </a:pPr>
            <a:r>
              <a:rPr lang="da-DK" sz="2800" dirty="0">
                <a:solidFill>
                  <a:schemeClr val="tx2">
                    <a:lumMod val="60000"/>
                    <a:lumOff val="40000"/>
                  </a:schemeClr>
                </a:solidFill>
                <a:latin typeface="Berlin Sans FB" panose="020E0602020502020306" pitchFamily="34" charset="0"/>
              </a:rPr>
              <a:t>Screeningsværktøj – skolers digitale kapacitet </a:t>
            </a:r>
          </a:p>
          <a:p>
            <a:pPr marL="455613" indent="-277813"/>
            <a:r>
              <a:rPr lang="da-DK" sz="2000" dirty="0">
                <a:solidFill>
                  <a:schemeClr val="tx2">
                    <a:lumMod val="60000"/>
                    <a:lumOff val="40000"/>
                  </a:schemeClr>
                </a:solidFill>
                <a:latin typeface="Berlin Sans FB" panose="020E0602020502020306" pitchFamily="34" charset="0"/>
              </a:rPr>
              <a:t>Versionering færdig</a:t>
            </a:r>
          </a:p>
          <a:p>
            <a:pPr marL="455613" indent="-277813"/>
            <a:r>
              <a:rPr lang="da-DK" sz="2000" dirty="0">
                <a:solidFill>
                  <a:schemeClr val="tx2">
                    <a:lumMod val="60000"/>
                    <a:lumOff val="40000"/>
                  </a:schemeClr>
                </a:solidFill>
                <a:latin typeface="Berlin Sans FB" panose="020E0602020502020306" pitchFamily="34" charset="0"/>
              </a:rPr>
              <a:t>Ifølge aftalen er den sendt til Kommunerne</a:t>
            </a:r>
          </a:p>
          <a:p>
            <a:endParaRPr lang="da-DK" dirty="0"/>
          </a:p>
        </p:txBody>
      </p:sp>
      <p:pic>
        <p:nvPicPr>
          <p:cNvPr id="5" name="Pladsholder til indhol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7600" y="2073329"/>
            <a:ext cx="5384800" cy="3751155"/>
          </a:xfrm>
        </p:spPr>
      </p:pic>
    </p:spTree>
    <p:extLst>
      <p:ext uri="{BB962C8B-B14F-4D97-AF65-F5344CB8AC3E}">
        <p14:creationId xmlns:p14="http://schemas.microsoft.com/office/powerpoint/2010/main" val="4201313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da-DK" dirty="0"/>
              <a:t>Sammisaq 3 – </a:t>
            </a:r>
            <a:r>
              <a:rPr lang="da-DK" dirty="0" err="1"/>
              <a:t>Attaveqaatit</a:t>
            </a:r>
            <a:r>
              <a:rPr lang="da-DK" dirty="0"/>
              <a:t> </a:t>
            </a:r>
            <a:r>
              <a:rPr lang="da-DK" dirty="0" err="1"/>
              <a:t>aamma</a:t>
            </a:r>
            <a:r>
              <a:rPr lang="da-DK" dirty="0"/>
              <a:t> </a:t>
            </a:r>
            <a:r>
              <a:rPr lang="da-DK" dirty="0" err="1"/>
              <a:t>ingerlatsineq</a:t>
            </a:r>
            <a:br>
              <a:rPr lang="da-DK" dirty="0"/>
            </a:br>
            <a:r>
              <a:rPr lang="da-DK" dirty="0">
                <a:solidFill>
                  <a:schemeClr val="tx2">
                    <a:lumMod val="60000"/>
                    <a:lumOff val="40000"/>
                  </a:schemeClr>
                </a:solidFill>
              </a:rPr>
              <a:t>Tema 3 – Infrastruktur og administration</a:t>
            </a: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4352" y="3825044"/>
            <a:ext cx="3600000" cy="3600000"/>
          </a:xfrm>
          <a:prstGeom prst="rect">
            <a:avLst/>
          </a:prstGeom>
        </p:spPr>
      </p:pic>
    </p:spTree>
    <p:extLst>
      <p:ext uri="{BB962C8B-B14F-4D97-AF65-F5344CB8AC3E}">
        <p14:creationId xmlns:p14="http://schemas.microsoft.com/office/powerpoint/2010/main" val="9111390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000" dirty="0"/>
              <a:t>Sammisaq 3 – </a:t>
            </a:r>
            <a:r>
              <a:rPr lang="da-DK" sz="2000" dirty="0" err="1"/>
              <a:t>Attaveqaatit</a:t>
            </a:r>
            <a:r>
              <a:rPr lang="da-DK" sz="2000" dirty="0"/>
              <a:t> </a:t>
            </a:r>
            <a:r>
              <a:rPr lang="da-DK" sz="2000" dirty="0" err="1"/>
              <a:t>aamma</a:t>
            </a:r>
            <a:r>
              <a:rPr lang="da-DK" sz="2000" dirty="0"/>
              <a:t> </a:t>
            </a:r>
            <a:r>
              <a:rPr lang="da-DK" sz="2000" dirty="0" err="1"/>
              <a:t>ingerlatsineq</a:t>
            </a:r>
            <a:r>
              <a:rPr lang="da-DK" sz="2000" dirty="0"/>
              <a:t> / </a:t>
            </a:r>
            <a:r>
              <a:rPr lang="da-DK" sz="2000" dirty="0">
                <a:solidFill>
                  <a:schemeClr val="tx2">
                    <a:lumMod val="60000"/>
                    <a:lumOff val="40000"/>
                  </a:schemeClr>
                </a:solidFill>
              </a:rPr>
              <a:t>Tema 3 – Infrastruktur og administration</a:t>
            </a:r>
            <a:endParaRPr lang="da-DK" dirty="0">
              <a:solidFill>
                <a:schemeClr val="tx2">
                  <a:lumMod val="60000"/>
                  <a:lumOff val="40000"/>
                </a:schemeClr>
              </a:solidFill>
            </a:endParaRPr>
          </a:p>
        </p:txBody>
      </p:sp>
      <p:sp>
        <p:nvSpPr>
          <p:cNvPr id="3" name="Pladsholder til indhold 2"/>
          <p:cNvSpPr>
            <a:spLocks noGrp="1"/>
          </p:cNvSpPr>
          <p:nvPr>
            <p:ph sz="half" idx="1"/>
          </p:nvPr>
        </p:nvSpPr>
        <p:spPr/>
        <p:txBody>
          <a:bodyPr>
            <a:noAutofit/>
          </a:bodyPr>
          <a:lstStyle/>
          <a:p>
            <a:pPr marL="0" indent="0">
              <a:buNone/>
            </a:pPr>
            <a:r>
              <a:rPr lang="da-DK" sz="2800" dirty="0">
                <a:latin typeface="Berlin Sans FB" panose="020E0602020502020306" pitchFamily="34" charset="0"/>
              </a:rPr>
              <a:t>ILA </a:t>
            </a:r>
            <a:r>
              <a:rPr lang="da-DK" sz="2800" dirty="0" err="1">
                <a:latin typeface="Berlin Sans FB" panose="020E0602020502020306" pitchFamily="34" charset="0"/>
              </a:rPr>
              <a:t>iserasuaammiippoq</a:t>
            </a:r>
            <a:r>
              <a:rPr lang="da-DK" sz="2800" dirty="0">
                <a:latin typeface="Berlin Sans FB" panose="020E0602020502020306" pitchFamily="34" charset="0"/>
              </a:rPr>
              <a:t> </a:t>
            </a:r>
          </a:p>
          <a:p>
            <a:r>
              <a:rPr lang="da-DK" sz="2000" dirty="0">
                <a:latin typeface="Berlin Sans FB" panose="020E0602020502020306" pitchFamily="34" charset="0"/>
              </a:rPr>
              <a:t>ILA inerisaavik.gl-</a:t>
            </a:r>
            <a:r>
              <a:rPr lang="da-DK" sz="2000" dirty="0" err="1">
                <a:latin typeface="Berlin Sans FB" panose="020E0602020502020306" pitchFamily="34" charset="0"/>
              </a:rPr>
              <a:t>nngilaq</a:t>
            </a:r>
            <a:r>
              <a:rPr lang="da-DK" sz="2000" dirty="0">
                <a:latin typeface="Berlin Sans FB" panose="020E0602020502020306" pitchFamily="34" charset="0"/>
              </a:rPr>
              <a:t> iserasuaat.gl-</a:t>
            </a:r>
            <a:r>
              <a:rPr lang="da-DK" sz="2000" dirty="0" err="1">
                <a:latin typeface="Berlin Sans FB" panose="020E0602020502020306" pitchFamily="34" charset="0"/>
              </a:rPr>
              <a:t>voq</a:t>
            </a:r>
            <a:endParaRPr lang="da-DK" sz="2000" dirty="0">
              <a:latin typeface="Berlin Sans FB" panose="020E0602020502020306" pitchFamily="34" charset="0"/>
            </a:endParaRPr>
          </a:p>
          <a:p>
            <a:r>
              <a:rPr lang="da-DK" sz="2000" dirty="0" err="1">
                <a:latin typeface="Berlin Sans FB" panose="020E0602020502020306" pitchFamily="34" charset="0"/>
              </a:rPr>
              <a:t>Atuakkanik</a:t>
            </a:r>
            <a:r>
              <a:rPr lang="da-DK" sz="2000" dirty="0">
                <a:latin typeface="Berlin Sans FB" panose="020E0602020502020306" pitchFamily="34" charset="0"/>
              </a:rPr>
              <a:t> </a:t>
            </a:r>
            <a:r>
              <a:rPr lang="da-DK" sz="2000" dirty="0" err="1">
                <a:latin typeface="Berlin Sans FB" panose="020E0602020502020306" pitchFamily="34" charset="0"/>
              </a:rPr>
              <a:t>inniminniisarneq</a:t>
            </a:r>
            <a:r>
              <a:rPr lang="da-DK" sz="2000" dirty="0">
                <a:latin typeface="Berlin Sans FB" panose="020E0602020502020306" pitchFamily="34" charset="0"/>
              </a:rPr>
              <a:t> </a:t>
            </a:r>
            <a:r>
              <a:rPr lang="da-DK" sz="2000" dirty="0" err="1">
                <a:latin typeface="Berlin Sans FB" panose="020E0602020502020306" pitchFamily="34" charset="0"/>
              </a:rPr>
              <a:t>digitaliuvoq</a:t>
            </a:r>
            <a:endParaRPr lang="da-DK" sz="2000" dirty="0">
              <a:latin typeface="Berlin Sans FB" panose="020E0602020502020306" pitchFamily="34" charset="0"/>
            </a:endParaRPr>
          </a:p>
          <a:p>
            <a:r>
              <a:rPr lang="da-DK" sz="2000" dirty="0" err="1">
                <a:latin typeface="Berlin Sans FB" panose="020E0602020502020306" pitchFamily="34" charset="0"/>
              </a:rPr>
              <a:t>Ilinniusiorfik</a:t>
            </a:r>
            <a:r>
              <a:rPr lang="da-DK" sz="2000" dirty="0">
                <a:latin typeface="Berlin Sans FB" panose="020E0602020502020306" pitchFamily="34" charset="0"/>
              </a:rPr>
              <a:t>, </a:t>
            </a:r>
            <a:r>
              <a:rPr lang="da-DK" sz="2000" dirty="0" err="1">
                <a:latin typeface="Berlin Sans FB" panose="020E0602020502020306" pitchFamily="34" charset="0"/>
              </a:rPr>
              <a:t>siammaavik</a:t>
            </a:r>
            <a:r>
              <a:rPr lang="da-DK" sz="2000" dirty="0">
                <a:latin typeface="Berlin Sans FB" panose="020E0602020502020306" pitchFamily="34" charset="0"/>
              </a:rPr>
              <a:t>, </a:t>
            </a:r>
            <a:r>
              <a:rPr lang="da-DK" sz="2000" dirty="0" err="1">
                <a:latin typeface="Berlin Sans FB" panose="020E0602020502020306" pitchFamily="34" charset="0"/>
              </a:rPr>
              <a:t>atortussiat</a:t>
            </a:r>
            <a:r>
              <a:rPr lang="da-DK" sz="2000" dirty="0">
                <a:latin typeface="Berlin Sans FB" panose="020E0602020502020306" pitchFamily="34" charset="0"/>
              </a:rPr>
              <a:t> </a:t>
            </a:r>
            <a:r>
              <a:rPr lang="da-DK" sz="2000" dirty="0" err="1">
                <a:latin typeface="Berlin Sans FB" panose="020E0602020502020306" pitchFamily="34" charset="0"/>
              </a:rPr>
              <a:t>digitaliusut</a:t>
            </a:r>
            <a:r>
              <a:rPr lang="da-DK" sz="2000" dirty="0">
                <a:latin typeface="Berlin Sans FB" panose="020E0602020502020306" pitchFamily="34" charset="0"/>
              </a:rPr>
              <a:t> </a:t>
            </a:r>
          </a:p>
          <a:p>
            <a:r>
              <a:rPr lang="da-DK" sz="2000" dirty="0" err="1">
                <a:latin typeface="Berlin Sans FB" panose="020E0602020502020306" pitchFamily="34" charset="0"/>
              </a:rPr>
              <a:t>Suliat</a:t>
            </a:r>
            <a:r>
              <a:rPr lang="da-DK" sz="2000" dirty="0">
                <a:latin typeface="Berlin Sans FB" panose="020E0602020502020306" pitchFamily="34" charset="0"/>
              </a:rPr>
              <a:t> </a:t>
            </a:r>
            <a:r>
              <a:rPr lang="da-DK" sz="2000" dirty="0" err="1">
                <a:latin typeface="Berlin Sans FB" panose="020E0602020502020306" pitchFamily="34" charset="0"/>
              </a:rPr>
              <a:t>assigiinngitsut</a:t>
            </a:r>
            <a:r>
              <a:rPr lang="da-DK" sz="2000" dirty="0">
                <a:latin typeface="Berlin Sans FB" panose="020E0602020502020306" pitchFamily="34" charset="0"/>
              </a:rPr>
              <a:t> </a:t>
            </a:r>
            <a:r>
              <a:rPr lang="da-DK" sz="2000" dirty="0" err="1">
                <a:latin typeface="Berlin Sans FB" panose="020E0602020502020306" pitchFamily="34" charset="0"/>
              </a:rPr>
              <a:t>tassani</a:t>
            </a:r>
            <a:r>
              <a:rPr lang="da-DK" sz="2000" dirty="0">
                <a:latin typeface="Berlin Sans FB" panose="020E0602020502020306" pitchFamily="34" charset="0"/>
              </a:rPr>
              <a:t> </a:t>
            </a:r>
            <a:r>
              <a:rPr lang="da-DK" sz="2000" dirty="0" err="1">
                <a:latin typeface="Berlin Sans FB" panose="020E0602020502020306" pitchFamily="34" charset="0"/>
              </a:rPr>
              <a:t>allaqqapput</a:t>
            </a:r>
            <a:endParaRPr lang="da-DK" sz="2800" dirty="0">
              <a:latin typeface="Berlin Sans FB" panose="020E0602020502020306" pitchFamily="34" charset="0"/>
            </a:endParaRPr>
          </a:p>
          <a:p>
            <a:pPr marL="0" indent="0">
              <a:buNone/>
            </a:pPr>
            <a:r>
              <a:rPr lang="da-DK" sz="2800" dirty="0">
                <a:solidFill>
                  <a:schemeClr val="tx2">
                    <a:lumMod val="60000"/>
                    <a:lumOff val="40000"/>
                  </a:schemeClr>
                </a:solidFill>
                <a:latin typeface="Berlin Sans FB" panose="020E0602020502020306" pitchFamily="34" charset="0"/>
              </a:rPr>
              <a:t>ILA aktiv på iserasuaat.gl </a:t>
            </a:r>
          </a:p>
          <a:p>
            <a:pPr marL="455613" indent="-277813"/>
            <a:r>
              <a:rPr lang="da-DK" sz="2000" dirty="0">
                <a:solidFill>
                  <a:schemeClr val="tx2">
                    <a:lumMod val="60000"/>
                    <a:lumOff val="40000"/>
                  </a:schemeClr>
                </a:solidFill>
                <a:latin typeface="Berlin Sans FB" panose="020E0602020502020306" pitchFamily="34" charset="0"/>
              </a:rPr>
              <a:t>Iserasuaat.gl lanceres 1.februar</a:t>
            </a:r>
          </a:p>
          <a:p>
            <a:pPr marL="455613" indent="-277813"/>
            <a:r>
              <a:rPr lang="da-DK" sz="2000" dirty="0">
                <a:solidFill>
                  <a:schemeClr val="tx2">
                    <a:lumMod val="60000"/>
                    <a:lumOff val="40000"/>
                  </a:schemeClr>
                </a:solidFill>
                <a:latin typeface="Berlin Sans FB" panose="020E0602020502020306" pitchFamily="34" charset="0"/>
              </a:rPr>
              <a:t>Digital booking</a:t>
            </a:r>
          </a:p>
          <a:p>
            <a:pPr marL="455613" indent="-277813"/>
            <a:r>
              <a:rPr lang="da-DK" sz="2000" dirty="0">
                <a:solidFill>
                  <a:schemeClr val="tx2">
                    <a:lumMod val="60000"/>
                    <a:lumOff val="40000"/>
                  </a:schemeClr>
                </a:solidFill>
                <a:latin typeface="Berlin Sans FB" panose="020E0602020502020306" pitchFamily="34" charset="0"/>
              </a:rPr>
              <a:t>Forlag, udlån, digitale læremidler </a:t>
            </a:r>
          </a:p>
          <a:p>
            <a:pPr marL="455613" indent="-277813"/>
            <a:r>
              <a:rPr lang="da-DK" sz="2000" dirty="0">
                <a:solidFill>
                  <a:schemeClr val="tx2">
                    <a:lumMod val="60000"/>
                    <a:lumOff val="40000"/>
                  </a:schemeClr>
                </a:solidFill>
                <a:latin typeface="Berlin Sans FB" panose="020E0602020502020306" pitchFamily="34" charset="0"/>
              </a:rPr>
              <a:t>Nøglehul for mange af digitaliseringsstrategiens initiativer</a:t>
            </a:r>
          </a:p>
          <a:p>
            <a:pPr marL="455613" indent="-277813"/>
            <a:endParaRPr lang="da-DK" sz="2000" dirty="0">
              <a:solidFill>
                <a:schemeClr val="tx1">
                  <a:lumMod val="85000"/>
                  <a:lumOff val="15000"/>
                </a:schemeClr>
              </a:solidFill>
              <a:latin typeface="Berlin Sans FB" panose="020E0602020502020306" pitchFamily="34" charset="0"/>
            </a:endParaRPr>
          </a:p>
          <a:p>
            <a:pPr marL="177800" indent="0">
              <a:buNone/>
            </a:pPr>
            <a:r>
              <a:rPr lang="da-DK" sz="2000" dirty="0">
                <a:latin typeface="Berlin Sans FB" panose="020E0602020502020306" pitchFamily="34" charset="0"/>
              </a:rPr>
              <a:t> </a:t>
            </a:r>
          </a:p>
          <a:p>
            <a:endParaRPr lang="da-DK" dirty="0"/>
          </a:p>
          <a:p>
            <a:endParaRPr lang="da-DK" dirty="0"/>
          </a:p>
        </p:txBody>
      </p:sp>
      <p:pic>
        <p:nvPicPr>
          <p:cNvPr id="6" name="Pladsholder til indhol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45400" y="3409156"/>
            <a:ext cx="2489200" cy="1079500"/>
          </a:xfrm>
          <a:prstGeom prst="rect">
            <a:avLst/>
          </a:prstGeom>
          <a:ln>
            <a:noFill/>
          </a:ln>
          <a:effectLst>
            <a:outerShdw blurRad="292100" dist="139700" dir="2700000" algn="tl" rotWithShape="0">
              <a:srgbClr val="333333">
                <a:alpha val="65000"/>
              </a:srgbClr>
            </a:outerShdw>
          </a:effectLst>
        </p:spPr>
      </p:pic>
      <p:sp>
        <p:nvSpPr>
          <p:cNvPr id="2" name="Multiplicer 1"/>
          <p:cNvSpPr/>
          <p:nvPr/>
        </p:nvSpPr>
        <p:spPr>
          <a:xfrm>
            <a:off x="6902884" y="2256718"/>
            <a:ext cx="3974232" cy="3384376"/>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8518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200" dirty="0"/>
              <a:t>Sammisaq 3 – </a:t>
            </a:r>
            <a:r>
              <a:rPr lang="da-DK" sz="2200" dirty="0" err="1"/>
              <a:t>Attaveqaatit</a:t>
            </a:r>
            <a:r>
              <a:rPr lang="da-DK" sz="2200" dirty="0"/>
              <a:t> </a:t>
            </a:r>
            <a:r>
              <a:rPr lang="da-DK" sz="2200" dirty="0" err="1"/>
              <a:t>aamma</a:t>
            </a:r>
            <a:r>
              <a:rPr lang="da-DK" sz="2200" dirty="0"/>
              <a:t> </a:t>
            </a:r>
            <a:r>
              <a:rPr lang="da-DK" sz="2200" dirty="0" err="1"/>
              <a:t>ingerlatsineq</a:t>
            </a:r>
            <a:r>
              <a:rPr lang="da-DK" sz="2200" dirty="0"/>
              <a:t> / </a:t>
            </a:r>
            <a:r>
              <a:rPr lang="da-DK" sz="2200" dirty="0">
                <a:solidFill>
                  <a:schemeClr val="tx2">
                    <a:lumMod val="60000"/>
                    <a:lumOff val="40000"/>
                  </a:schemeClr>
                </a:solidFill>
              </a:rPr>
              <a:t>Tema 3 – Infrastruktur og administration</a:t>
            </a:r>
            <a:endParaRPr lang="da-DK" sz="2200" dirty="0"/>
          </a:p>
        </p:txBody>
      </p:sp>
      <p:sp>
        <p:nvSpPr>
          <p:cNvPr id="3" name="Pladsholder til indhold 2"/>
          <p:cNvSpPr>
            <a:spLocks noGrp="1"/>
          </p:cNvSpPr>
          <p:nvPr>
            <p:ph sz="half" idx="1"/>
          </p:nvPr>
        </p:nvSpPr>
        <p:spPr/>
        <p:txBody>
          <a:bodyPr>
            <a:normAutofit fontScale="85000" lnSpcReduction="20000"/>
          </a:bodyPr>
          <a:lstStyle/>
          <a:p>
            <a:pPr marL="0" indent="0">
              <a:buNone/>
            </a:pPr>
            <a:r>
              <a:rPr lang="da-DK" dirty="0">
                <a:latin typeface="Berlin Sans FB" panose="020E0602020502020306" pitchFamily="34" charset="0"/>
              </a:rPr>
              <a:t>ILA </a:t>
            </a:r>
            <a:r>
              <a:rPr lang="da-DK" dirty="0" err="1">
                <a:latin typeface="Berlin Sans FB" panose="020E0602020502020306" pitchFamily="34" charset="0"/>
              </a:rPr>
              <a:t>aamma</a:t>
            </a:r>
            <a:r>
              <a:rPr lang="da-DK" dirty="0">
                <a:latin typeface="Berlin Sans FB" panose="020E0602020502020306" pitchFamily="34" charset="0"/>
              </a:rPr>
              <a:t> </a:t>
            </a:r>
            <a:r>
              <a:rPr lang="da-DK" dirty="0" err="1">
                <a:latin typeface="Berlin Sans FB" panose="020E0602020502020306" pitchFamily="34" charset="0"/>
              </a:rPr>
              <a:t>facebook-miippoq</a:t>
            </a:r>
            <a:endParaRPr lang="da-DK" dirty="0">
              <a:latin typeface="Berlin Sans FB" panose="020E0602020502020306" pitchFamily="34" charset="0"/>
            </a:endParaRPr>
          </a:p>
          <a:p>
            <a:r>
              <a:rPr lang="da-DK" dirty="0" err="1">
                <a:latin typeface="Berlin Sans FB" panose="020E0602020502020306" pitchFamily="34" charset="0"/>
              </a:rPr>
              <a:t>Sullitat</a:t>
            </a:r>
            <a:r>
              <a:rPr lang="da-DK" dirty="0">
                <a:latin typeface="Berlin Sans FB" panose="020E0602020502020306" pitchFamily="34" charset="0"/>
              </a:rPr>
              <a:t> </a:t>
            </a:r>
            <a:r>
              <a:rPr lang="da-DK" dirty="0" err="1">
                <a:latin typeface="Berlin Sans FB" panose="020E0602020502020306" pitchFamily="34" charset="0"/>
              </a:rPr>
              <a:t>toqqaannarnerusumik</a:t>
            </a:r>
            <a:r>
              <a:rPr lang="da-DK" dirty="0">
                <a:latin typeface="Berlin Sans FB" panose="020E0602020502020306" pitchFamily="34" charset="0"/>
              </a:rPr>
              <a:t> </a:t>
            </a:r>
            <a:r>
              <a:rPr lang="da-DK" dirty="0" err="1">
                <a:latin typeface="Berlin Sans FB" panose="020E0602020502020306" pitchFamily="34" charset="0"/>
              </a:rPr>
              <a:t>attavigisinnaallugit</a:t>
            </a:r>
            <a:endParaRPr lang="da-DK" dirty="0">
              <a:latin typeface="Berlin Sans FB" panose="020E0602020502020306" pitchFamily="34" charset="0"/>
            </a:endParaRPr>
          </a:p>
          <a:p>
            <a:r>
              <a:rPr lang="da-DK" dirty="0" err="1">
                <a:latin typeface="Berlin Sans FB" panose="020E0602020502020306" pitchFamily="34" charset="0"/>
              </a:rPr>
              <a:t>Projektit</a:t>
            </a:r>
            <a:r>
              <a:rPr lang="da-DK" dirty="0">
                <a:latin typeface="Berlin Sans FB" panose="020E0602020502020306" pitchFamily="34" charset="0"/>
              </a:rPr>
              <a:t> </a:t>
            </a:r>
            <a:r>
              <a:rPr lang="da-DK" dirty="0" err="1">
                <a:latin typeface="Berlin Sans FB" panose="020E0602020502020306" pitchFamily="34" charset="0"/>
              </a:rPr>
              <a:t>sumut</a:t>
            </a:r>
            <a:r>
              <a:rPr lang="da-DK" dirty="0">
                <a:latin typeface="Berlin Sans FB" panose="020E0602020502020306" pitchFamily="34" charset="0"/>
              </a:rPr>
              <a:t> </a:t>
            </a:r>
            <a:r>
              <a:rPr lang="da-DK" dirty="0" err="1">
                <a:latin typeface="Berlin Sans FB" panose="020E0602020502020306" pitchFamily="34" charset="0"/>
              </a:rPr>
              <a:t>killinnerinik</a:t>
            </a:r>
            <a:endParaRPr lang="da-DK" dirty="0">
              <a:latin typeface="Berlin Sans FB" panose="020E0602020502020306" pitchFamily="34" charset="0"/>
            </a:endParaRPr>
          </a:p>
          <a:p>
            <a:r>
              <a:rPr lang="da-DK" dirty="0" err="1">
                <a:latin typeface="Berlin Sans FB" panose="020E0602020502020306" pitchFamily="34" charset="0"/>
              </a:rPr>
              <a:t>Atuakkat</a:t>
            </a:r>
            <a:r>
              <a:rPr lang="da-DK" dirty="0">
                <a:latin typeface="Berlin Sans FB" panose="020E0602020502020306" pitchFamily="34" charset="0"/>
              </a:rPr>
              <a:t> </a:t>
            </a:r>
            <a:r>
              <a:rPr lang="da-DK" dirty="0" err="1">
                <a:latin typeface="Berlin Sans FB" panose="020E0602020502020306" pitchFamily="34" charset="0"/>
              </a:rPr>
              <a:t>suut</a:t>
            </a:r>
            <a:r>
              <a:rPr lang="da-DK" dirty="0">
                <a:latin typeface="Berlin Sans FB" panose="020E0602020502020306" pitchFamily="34" charset="0"/>
              </a:rPr>
              <a:t> </a:t>
            </a:r>
            <a:r>
              <a:rPr lang="da-DK" dirty="0" err="1">
                <a:latin typeface="Berlin Sans FB" panose="020E0602020502020306" pitchFamily="34" charset="0"/>
              </a:rPr>
              <a:t>atorneqarsinnaanerinik</a:t>
            </a:r>
            <a:r>
              <a:rPr lang="da-DK" dirty="0">
                <a:latin typeface="Berlin Sans FB" panose="020E0602020502020306" pitchFamily="34" charset="0"/>
              </a:rPr>
              <a:t> </a:t>
            </a:r>
          </a:p>
          <a:p>
            <a:r>
              <a:rPr lang="da-DK" dirty="0" err="1">
                <a:latin typeface="Berlin Sans FB" panose="020E0602020502020306" pitchFamily="34" charset="0"/>
              </a:rPr>
              <a:t>Ilailu</a:t>
            </a:r>
            <a:r>
              <a:rPr lang="da-DK" dirty="0">
                <a:latin typeface="Berlin Sans FB" panose="020E0602020502020306" pitchFamily="34" charset="0"/>
              </a:rPr>
              <a:t> </a:t>
            </a:r>
            <a:r>
              <a:rPr lang="da-DK" dirty="0" err="1">
                <a:latin typeface="Berlin Sans FB" panose="020E0602020502020306" pitchFamily="34" charset="0"/>
              </a:rPr>
              <a:t>ilanngullugit</a:t>
            </a:r>
            <a:endParaRPr lang="da-DK" dirty="0">
              <a:latin typeface="Berlin Sans FB" panose="020E0602020502020306" pitchFamily="34" charset="0"/>
            </a:endParaRPr>
          </a:p>
        </p:txBody>
      </p:sp>
      <p:sp>
        <p:nvSpPr>
          <p:cNvPr id="4" name="Pladsholder til indhold 3"/>
          <p:cNvSpPr>
            <a:spLocks noGrp="1"/>
          </p:cNvSpPr>
          <p:nvPr>
            <p:ph sz="half" idx="2"/>
          </p:nvPr>
        </p:nvSpPr>
        <p:spPr/>
        <p:txBody>
          <a:bodyPr>
            <a:normAutofit/>
          </a:bodyPr>
          <a:lstStyle/>
          <a:p>
            <a:pPr marL="0" indent="0">
              <a:buNone/>
            </a:pPr>
            <a:r>
              <a:rPr lang="da-DK" sz="3200" dirty="0">
                <a:solidFill>
                  <a:schemeClr val="tx2">
                    <a:lumMod val="60000"/>
                    <a:lumOff val="40000"/>
                  </a:schemeClr>
                </a:solidFill>
                <a:latin typeface="Berlin Sans FB" panose="020E0602020502020306" pitchFamily="34" charset="0"/>
              </a:rPr>
              <a:t>ILA aktiv på </a:t>
            </a:r>
            <a:r>
              <a:rPr lang="da-DK" sz="3200" dirty="0" err="1">
                <a:solidFill>
                  <a:schemeClr val="tx2">
                    <a:lumMod val="60000"/>
                    <a:lumOff val="40000"/>
                  </a:schemeClr>
                </a:solidFill>
                <a:latin typeface="Berlin Sans FB" panose="020E0602020502020306" pitchFamily="34" charset="0"/>
              </a:rPr>
              <a:t>facebook</a:t>
            </a:r>
            <a:endParaRPr lang="da-DK" sz="3200" dirty="0">
              <a:solidFill>
                <a:schemeClr val="tx2">
                  <a:lumMod val="60000"/>
                  <a:lumOff val="40000"/>
                </a:schemeClr>
              </a:solidFill>
              <a:latin typeface="Berlin Sans FB" panose="020E0602020502020306" pitchFamily="34" charset="0"/>
            </a:endParaRPr>
          </a:p>
          <a:p>
            <a:pPr marL="520700" indent="-342900"/>
            <a:r>
              <a:rPr lang="da-DK" sz="2400" dirty="0">
                <a:solidFill>
                  <a:schemeClr val="tx2">
                    <a:lumMod val="60000"/>
                    <a:lumOff val="40000"/>
                  </a:schemeClr>
                </a:solidFill>
                <a:latin typeface="Berlin Sans FB" panose="020E0602020502020306" pitchFamily="34" charset="0"/>
              </a:rPr>
              <a:t>Mere direkte kontakt med interessenter </a:t>
            </a:r>
          </a:p>
          <a:p>
            <a:pPr marL="520700" indent="-342900"/>
            <a:r>
              <a:rPr lang="da-DK" sz="2400" dirty="0">
                <a:solidFill>
                  <a:schemeClr val="tx2">
                    <a:lumMod val="60000"/>
                    <a:lumOff val="40000"/>
                  </a:schemeClr>
                </a:solidFill>
                <a:latin typeface="Berlin Sans FB" panose="020E0602020502020306" pitchFamily="34" charset="0"/>
              </a:rPr>
              <a:t>Opdatering til hvilke projekt der er i gang </a:t>
            </a:r>
          </a:p>
          <a:p>
            <a:pPr marL="520700" indent="-342900"/>
            <a:r>
              <a:rPr lang="da-DK" sz="2400" dirty="0">
                <a:solidFill>
                  <a:schemeClr val="tx2">
                    <a:lumMod val="60000"/>
                    <a:lumOff val="40000"/>
                  </a:schemeClr>
                </a:solidFill>
                <a:latin typeface="Berlin Sans FB" panose="020E0602020502020306" pitchFamily="34" charset="0"/>
              </a:rPr>
              <a:t>Hvilken bøger der er til rådighed osv.</a:t>
            </a:r>
          </a:p>
          <a:p>
            <a:endParaRPr lang="da-DK" dirty="0"/>
          </a:p>
        </p:txBody>
      </p:sp>
    </p:spTree>
    <p:extLst>
      <p:ext uri="{BB962C8B-B14F-4D97-AF65-F5344CB8AC3E}">
        <p14:creationId xmlns:p14="http://schemas.microsoft.com/office/powerpoint/2010/main" val="18796077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a-DK" dirty="0" err="1"/>
              <a:t>Suliat</a:t>
            </a:r>
            <a:r>
              <a:rPr lang="da-DK" dirty="0"/>
              <a:t> </a:t>
            </a:r>
            <a:r>
              <a:rPr lang="da-DK" dirty="0" err="1"/>
              <a:t>ataasiakkaat</a:t>
            </a:r>
            <a:r>
              <a:rPr lang="da-DK" dirty="0"/>
              <a:t> / </a:t>
            </a:r>
            <a:r>
              <a:rPr lang="da-DK" dirty="0">
                <a:solidFill>
                  <a:schemeClr val="tx2">
                    <a:lumMod val="60000"/>
                    <a:lumOff val="40000"/>
                  </a:schemeClr>
                </a:solidFill>
              </a:rPr>
              <a:t>De enkelte projekter </a:t>
            </a:r>
            <a:br>
              <a:rPr lang="da-DK" dirty="0"/>
            </a:br>
            <a:r>
              <a:rPr lang="da-DK" sz="2000" dirty="0"/>
              <a:t>Sammisaq 3 – </a:t>
            </a:r>
            <a:r>
              <a:rPr lang="da-DK" sz="2000" dirty="0" err="1"/>
              <a:t>Attaveqaatit</a:t>
            </a:r>
            <a:r>
              <a:rPr lang="da-DK" sz="2000" dirty="0"/>
              <a:t> </a:t>
            </a:r>
            <a:r>
              <a:rPr lang="da-DK" sz="2000" dirty="0" err="1"/>
              <a:t>aamma</a:t>
            </a:r>
            <a:r>
              <a:rPr lang="da-DK" sz="2000" dirty="0"/>
              <a:t> </a:t>
            </a:r>
            <a:r>
              <a:rPr lang="da-DK" sz="2000" dirty="0" err="1"/>
              <a:t>ingerlatsineq</a:t>
            </a:r>
            <a:r>
              <a:rPr lang="da-DK" sz="2000" dirty="0"/>
              <a:t> / </a:t>
            </a:r>
            <a:r>
              <a:rPr lang="da-DK" sz="2000" dirty="0">
                <a:solidFill>
                  <a:schemeClr val="tx2">
                    <a:lumMod val="60000"/>
                    <a:lumOff val="40000"/>
                  </a:schemeClr>
                </a:solidFill>
              </a:rPr>
              <a:t>Tema 3 – Infrastruktur og administration</a:t>
            </a:r>
            <a:endParaRPr lang="da-DK" sz="2000" dirty="0"/>
          </a:p>
        </p:txBody>
      </p:sp>
      <p:sp>
        <p:nvSpPr>
          <p:cNvPr id="6" name="Pladsholder til indhold 5"/>
          <p:cNvSpPr>
            <a:spLocks noGrp="1"/>
          </p:cNvSpPr>
          <p:nvPr>
            <p:ph sz="half" idx="1"/>
          </p:nvPr>
        </p:nvSpPr>
        <p:spPr/>
        <p:txBody>
          <a:bodyPr>
            <a:normAutofit/>
          </a:bodyPr>
          <a:lstStyle/>
          <a:p>
            <a:pPr marL="0" indent="0">
              <a:buNone/>
            </a:pPr>
            <a:r>
              <a:rPr lang="da-DK" sz="2000" dirty="0" err="1">
                <a:latin typeface="Berlin Sans FB" panose="020E0602020502020306" pitchFamily="34" charset="0"/>
              </a:rPr>
              <a:t>Anguniakkat</a:t>
            </a:r>
            <a:r>
              <a:rPr lang="da-DK" sz="2000" dirty="0">
                <a:latin typeface="Berlin Sans FB" panose="020E0602020502020306" pitchFamily="34" charset="0"/>
              </a:rPr>
              <a:t> </a:t>
            </a:r>
            <a:r>
              <a:rPr lang="da-DK" sz="2000" dirty="0" err="1">
                <a:latin typeface="Berlin Sans FB" panose="020E0602020502020306" pitchFamily="34" charset="0"/>
              </a:rPr>
              <a:t>allat</a:t>
            </a:r>
            <a:endParaRPr lang="da-DK" sz="2000" dirty="0">
              <a:latin typeface="Berlin Sans FB" panose="020E0602020502020306" pitchFamily="34" charset="0"/>
            </a:endParaRPr>
          </a:p>
          <a:p>
            <a:r>
              <a:rPr lang="da-DK" sz="2000" dirty="0" err="1">
                <a:latin typeface="Berlin Sans FB" panose="020E0602020502020306" pitchFamily="34" charset="0"/>
              </a:rPr>
              <a:t>Ingerlatsineq</a:t>
            </a:r>
            <a:r>
              <a:rPr lang="da-DK" sz="2000" dirty="0">
                <a:latin typeface="Berlin Sans FB" panose="020E0602020502020306" pitchFamily="34" charset="0"/>
              </a:rPr>
              <a:t> </a:t>
            </a:r>
            <a:r>
              <a:rPr lang="da-DK" sz="2000" dirty="0" err="1">
                <a:latin typeface="Berlin Sans FB" panose="020E0602020502020306" pitchFamily="34" charset="0"/>
              </a:rPr>
              <a:t>paasissutissat</a:t>
            </a:r>
            <a:r>
              <a:rPr lang="da-DK" sz="2000" dirty="0">
                <a:latin typeface="Berlin Sans FB" panose="020E0602020502020306" pitchFamily="34" charset="0"/>
              </a:rPr>
              <a:t>, </a:t>
            </a:r>
            <a:r>
              <a:rPr lang="da-DK" sz="2000" dirty="0" err="1">
                <a:latin typeface="Berlin Sans FB" panose="020E0602020502020306" pitchFamily="34" charset="0"/>
              </a:rPr>
              <a:t>Tabulex</a:t>
            </a:r>
            <a:r>
              <a:rPr lang="da-DK" sz="2000" dirty="0">
                <a:latin typeface="Berlin Sans FB" panose="020E0602020502020306" pitchFamily="34" charset="0"/>
              </a:rPr>
              <a:t> – </a:t>
            </a:r>
            <a:r>
              <a:rPr lang="da-DK" sz="2000" dirty="0" err="1">
                <a:latin typeface="Berlin Sans FB" panose="020E0602020502020306" pitchFamily="34" charset="0"/>
              </a:rPr>
              <a:t>Kommunet</a:t>
            </a:r>
            <a:r>
              <a:rPr lang="da-DK" sz="2000" dirty="0">
                <a:latin typeface="Berlin Sans FB" panose="020E0602020502020306" pitchFamily="34" charset="0"/>
              </a:rPr>
              <a:t> </a:t>
            </a:r>
            <a:r>
              <a:rPr lang="da-DK" sz="2000" dirty="0" err="1">
                <a:latin typeface="Berlin Sans FB" panose="020E0602020502020306" pitchFamily="34" charset="0"/>
              </a:rPr>
              <a:t>ataanni</a:t>
            </a:r>
            <a:r>
              <a:rPr lang="da-DK" sz="2000" dirty="0">
                <a:latin typeface="Berlin Sans FB" panose="020E0602020502020306" pitchFamily="34" charset="0"/>
              </a:rPr>
              <a:t> </a:t>
            </a:r>
            <a:r>
              <a:rPr lang="da-DK" sz="2000" dirty="0" err="1">
                <a:latin typeface="Berlin Sans FB" panose="020E0602020502020306" pitchFamily="34" charset="0"/>
              </a:rPr>
              <a:t>taanna</a:t>
            </a:r>
            <a:r>
              <a:rPr lang="da-DK" sz="2000" dirty="0">
                <a:latin typeface="Berlin Sans FB" panose="020E0602020502020306" pitchFamily="34" charset="0"/>
              </a:rPr>
              <a:t> </a:t>
            </a:r>
            <a:r>
              <a:rPr lang="da-DK" sz="2000" dirty="0" err="1">
                <a:latin typeface="Berlin Sans FB" panose="020E0602020502020306" pitchFamily="34" charset="0"/>
              </a:rPr>
              <a:t>ingerlanneqarpoq</a:t>
            </a:r>
            <a:endParaRPr lang="da-DK" sz="2000" dirty="0">
              <a:latin typeface="Berlin Sans FB" panose="020E0602020502020306" pitchFamily="34" charset="0"/>
            </a:endParaRPr>
          </a:p>
          <a:p>
            <a:r>
              <a:rPr lang="da-DK" sz="2000" dirty="0" err="1">
                <a:latin typeface="Berlin Sans FB" panose="020E0602020502020306" pitchFamily="34" charset="0"/>
              </a:rPr>
              <a:t>Kisitsisit</a:t>
            </a:r>
            <a:r>
              <a:rPr lang="da-DK" sz="2000" dirty="0">
                <a:latin typeface="Berlin Sans FB" panose="020E0602020502020306" pitchFamily="34" charset="0"/>
              </a:rPr>
              <a:t> </a:t>
            </a:r>
            <a:r>
              <a:rPr lang="da-DK" sz="2000" dirty="0" err="1">
                <a:latin typeface="Berlin Sans FB" panose="020E0602020502020306" pitchFamily="34" charset="0"/>
              </a:rPr>
              <a:t>angusanut</a:t>
            </a:r>
            <a:r>
              <a:rPr lang="da-DK" sz="2000" dirty="0">
                <a:latin typeface="Berlin Sans FB" panose="020E0602020502020306" pitchFamily="34" charset="0"/>
              </a:rPr>
              <a:t> </a:t>
            </a:r>
            <a:r>
              <a:rPr lang="da-DK" sz="2000" dirty="0" err="1">
                <a:latin typeface="Berlin Sans FB" panose="020E0602020502020306" pitchFamily="34" charset="0"/>
              </a:rPr>
              <a:t>tunngassutillit</a:t>
            </a:r>
            <a:r>
              <a:rPr lang="da-DK" sz="2000" dirty="0">
                <a:latin typeface="Berlin Sans FB" panose="020E0602020502020306" pitchFamily="34" charset="0"/>
              </a:rPr>
              <a:t> (stat.gl-</a:t>
            </a:r>
            <a:r>
              <a:rPr lang="da-DK" sz="2000" dirty="0" err="1">
                <a:latin typeface="Berlin Sans FB" panose="020E0602020502020306" pitchFamily="34" charset="0"/>
              </a:rPr>
              <a:t>miipput</a:t>
            </a:r>
            <a:r>
              <a:rPr lang="da-DK" sz="2000" dirty="0">
                <a:latin typeface="Berlin Sans FB" panose="020E0602020502020306" pitchFamily="34" charset="0"/>
              </a:rPr>
              <a:t>)</a:t>
            </a:r>
          </a:p>
          <a:p>
            <a:endParaRPr lang="da-DK" sz="2000" dirty="0">
              <a:latin typeface="Berlin Sans FB" panose="020E0602020502020306" pitchFamily="34" charset="0"/>
            </a:endParaRPr>
          </a:p>
        </p:txBody>
      </p:sp>
      <p:sp>
        <p:nvSpPr>
          <p:cNvPr id="2" name="Pladsholder til indhold 1"/>
          <p:cNvSpPr>
            <a:spLocks noGrp="1"/>
          </p:cNvSpPr>
          <p:nvPr>
            <p:ph sz="half" idx="2"/>
          </p:nvPr>
        </p:nvSpPr>
        <p:spPr/>
        <p:txBody>
          <a:bodyPr/>
          <a:lstStyle/>
          <a:p>
            <a:pPr marL="0" indent="0">
              <a:buNone/>
            </a:pPr>
            <a:r>
              <a:rPr lang="da-DK" sz="2000" dirty="0">
                <a:solidFill>
                  <a:schemeClr val="tx2">
                    <a:lumMod val="60000"/>
                    <a:lumOff val="40000"/>
                  </a:schemeClr>
                </a:solidFill>
                <a:latin typeface="Berlin Sans FB" panose="020E0602020502020306" pitchFamily="34" charset="0"/>
              </a:rPr>
              <a:t>Øvrige initiativer</a:t>
            </a:r>
          </a:p>
          <a:p>
            <a:pPr marL="455613" indent="-273050"/>
            <a:r>
              <a:rPr lang="da-DK" sz="2000" dirty="0">
                <a:solidFill>
                  <a:schemeClr val="tx2">
                    <a:lumMod val="60000"/>
                    <a:lumOff val="40000"/>
                  </a:schemeClr>
                </a:solidFill>
                <a:latin typeface="Berlin Sans FB" panose="020E0602020502020306" pitchFamily="34" charset="0"/>
              </a:rPr>
              <a:t>Administration og data (</a:t>
            </a:r>
            <a:r>
              <a:rPr lang="da-DK" sz="2000" dirty="0" err="1">
                <a:solidFill>
                  <a:schemeClr val="tx2">
                    <a:lumMod val="60000"/>
                    <a:lumOff val="40000"/>
                  </a:schemeClr>
                </a:solidFill>
                <a:latin typeface="Berlin Sans FB" panose="020E0602020502020306" pitchFamily="34" charset="0"/>
              </a:rPr>
              <a:t>Tabulex</a:t>
            </a:r>
            <a:r>
              <a:rPr lang="da-DK" sz="2000" dirty="0">
                <a:solidFill>
                  <a:schemeClr val="tx2">
                    <a:lumMod val="60000"/>
                    <a:lumOff val="40000"/>
                  </a:schemeClr>
                </a:solidFill>
                <a:latin typeface="Berlin Sans FB" panose="020E0602020502020306" pitchFamily="34" charset="0"/>
              </a:rPr>
              <a:t> Kommunerne kører den)</a:t>
            </a:r>
          </a:p>
          <a:p>
            <a:pPr marL="455613" indent="-273050"/>
            <a:r>
              <a:rPr lang="da-DK" sz="2000" dirty="0">
                <a:solidFill>
                  <a:schemeClr val="tx2">
                    <a:lumMod val="60000"/>
                    <a:lumOff val="40000"/>
                  </a:schemeClr>
                </a:solidFill>
                <a:latin typeface="Berlin Sans FB" panose="020E0602020502020306" pitchFamily="34" charset="0"/>
              </a:rPr>
              <a:t>Statistik (stat.gl)</a:t>
            </a:r>
          </a:p>
          <a:p>
            <a:endParaRPr lang="da-DK" dirty="0"/>
          </a:p>
        </p:txBody>
      </p:sp>
    </p:spTree>
    <p:extLst>
      <p:ext uri="{BB962C8B-B14F-4D97-AF65-F5344CB8AC3E}">
        <p14:creationId xmlns:p14="http://schemas.microsoft.com/office/powerpoint/2010/main" val="26531850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indhold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67608" y="476672"/>
            <a:ext cx="7006605" cy="5593606"/>
          </a:xfrm>
        </p:spPr>
      </p:pic>
    </p:spTree>
    <p:extLst>
      <p:ext uri="{BB962C8B-B14F-4D97-AF65-F5344CB8AC3E}">
        <p14:creationId xmlns:p14="http://schemas.microsoft.com/office/powerpoint/2010/main" val="38220737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F4E4E"/>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1422400" y="188640"/>
            <a:ext cx="10363200" cy="1143000"/>
          </a:xfrm>
        </p:spPr>
        <p:txBody>
          <a:bodyPr/>
          <a:lstStyle/>
          <a:p>
            <a:r>
              <a:rPr lang="da-DK" b="1" dirty="0"/>
              <a:t>Program</a:t>
            </a:r>
          </a:p>
        </p:txBody>
      </p:sp>
      <p:sp>
        <p:nvSpPr>
          <p:cNvPr id="6" name="Pladsholder til indhold 5"/>
          <p:cNvSpPr>
            <a:spLocks noGrp="1"/>
          </p:cNvSpPr>
          <p:nvPr>
            <p:ph idx="1"/>
          </p:nvPr>
        </p:nvSpPr>
        <p:spPr>
          <a:xfrm>
            <a:off x="1422400" y="1196752"/>
            <a:ext cx="10363200" cy="5112568"/>
          </a:xfrm>
        </p:spPr>
        <p:txBody>
          <a:bodyPr/>
          <a:lstStyle/>
          <a:p>
            <a:r>
              <a:rPr lang="da-DK" sz="1800" dirty="0">
                <a:solidFill>
                  <a:srgbClr val="226C5C"/>
                </a:solidFill>
              </a:rPr>
              <a:t>9.00-9.15	Velkomst</a:t>
            </a:r>
          </a:p>
          <a:p>
            <a:r>
              <a:rPr lang="da-DK" sz="1800" dirty="0">
                <a:solidFill>
                  <a:srgbClr val="226C5C"/>
                </a:solidFill>
              </a:rPr>
              <a:t>9.15-10.05	</a:t>
            </a:r>
            <a:r>
              <a:rPr lang="da-DK" sz="1800" dirty="0" err="1">
                <a:solidFill>
                  <a:srgbClr val="226C5C"/>
                </a:solidFill>
              </a:rPr>
              <a:t>Pitu</a:t>
            </a:r>
            <a:endParaRPr lang="da-DK" sz="1800" dirty="0">
              <a:solidFill>
                <a:srgbClr val="226C5C"/>
              </a:solidFill>
            </a:endParaRPr>
          </a:p>
          <a:p>
            <a:r>
              <a:rPr lang="da-DK" sz="1800" i="1" dirty="0">
                <a:solidFill>
                  <a:srgbClr val="226C5C"/>
                </a:solidFill>
              </a:rPr>
              <a:t>10.05-10.20	pause</a:t>
            </a:r>
          </a:p>
          <a:p>
            <a:endParaRPr lang="da-DK" sz="500" i="1" dirty="0">
              <a:solidFill>
                <a:srgbClr val="226C5C"/>
              </a:solidFill>
            </a:endParaRPr>
          </a:p>
          <a:p>
            <a:r>
              <a:rPr lang="da-DK" sz="1800" dirty="0">
                <a:solidFill>
                  <a:srgbClr val="226C5C"/>
                </a:solidFill>
              </a:rPr>
              <a:t>10.20-11.10	Offentlig digital post</a:t>
            </a:r>
          </a:p>
          <a:p>
            <a:r>
              <a:rPr lang="da-DK" sz="1800" dirty="0">
                <a:solidFill>
                  <a:srgbClr val="226C5C"/>
                </a:solidFill>
              </a:rPr>
              <a:t>11.10-12.10	Mangel på digital dannelse</a:t>
            </a:r>
          </a:p>
          <a:p>
            <a:r>
              <a:rPr lang="da-DK" sz="1800" i="1" dirty="0">
                <a:solidFill>
                  <a:srgbClr val="226C5C"/>
                </a:solidFill>
              </a:rPr>
              <a:t>12.10-13.00</a:t>
            </a:r>
            <a:r>
              <a:rPr lang="da-DK" sz="1800" dirty="0">
                <a:solidFill>
                  <a:srgbClr val="226C5C"/>
                </a:solidFill>
              </a:rPr>
              <a:t>	f</a:t>
            </a:r>
            <a:r>
              <a:rPr lang="da-DK" sz="1800" i="1" dirty="0">
                <a:solidFill>
                  <a:srgbClr val="226C5C"/>
                </a:solidFill>
              </a:rPr>
              <a:t>rokost</a:t>
            </a:r>
          </a:p>
          <a:p>
            <a:endParaRPr lang="da-DK" sz="500" dirty="0">
              <a:solidFill>
                <a:srgbClr val="226C5C"/>
              </a:solidFill>
            </a:endParaRPr>
          </a:p>
          <a:p>
            <a:r>
              <a:rPr lang="da-DK" sz="1800" dirty="0">
                <a:solidFill>
                  <a:srgbClr val="226C5C"/>
                </a:solidFill>
              </a:rPr>
              <a:t>13.00-13.30	Skoleområdet og digitalisering</a:t>
            </a:r>
          </a:p>
          <a:p>
            <a:r>
              <a:rPr lang="da-DK" sz="1800" dirty="0">
                <a:solidFill>
                  <a:srgbClr val="3A9C66"/>
                </a:solidFill>
              </a:rPr>
              <a:t>13.30-14.00	Persondatalov og GDPR</a:t>
            </a:r>
          </a:p>
          <a:p>
            <a:r>
              <a:rPr lang="da-DK" sz="1800" dirty="0">
                <a:solidFill>
                  <a:srgbClr val="226C5C"/>
                </a:solidFill>
              </a:rPr>
              <a:t>14.00-14.30	Cybersikkerhed</a:t>
            </a:r>
          </a:p>
          <a:p>
            <a:r>
              <a:rPr lang="da-DK" sz="1800" i="1" dirty="0">
                <a:solidFill>
                  <a:srgbClr val="226C5C"/>
                </a:solidFill>
              </a:rPr>
              <a:t>14.30-14.45</a:t>
            </a:r>
            <a:r>
              <a:rPr lang="da-DK" sz="1800" dirty="0">
                <a:solidFill>
                  <a:srgbClr val="226C5C"/>
                </a:solidFill>
              </a:rPr>
              <a:t>	</a:t>
            </a:r>
            <a:r>
              <a:rPr lang="da-DK" sz="1800" i="1" dirty="0">
                <a:solidFill>
                  <a:srgbClr val="226C5C"/>
                </a:solidFill>
              </a:rPr>
              <a:t>pause</a:t>
            </a:r>
          </a:p>
          <a:p>
            <a:endParaRPr lang="da-DK" sz="500" dirty="0">
              <a:solidFill>
                <a:srgbClr val="226C5C"/>
              </a:solidFill>
            </a:endParaRPr>
          </a:p>
          <a:p>
            <a:r>
              <a:rPr lang="da-DK" sz="1800" dirty="0">
                <a:solidFill>
                  <a:srgbClr val="226C5C"/>
                </a:solidFill>
              </a:rPr>
              <a:t>14.45-15.30	Break Out session</a:t>
            </a:r>
          </a:p>
          <a:p>
            <a:r>
              <a:rPr lang="da-DK" sz="1800" i="1" dirty="0">
                <a:solidFill>
                  <a:srgbClr val="226C5C"/>
                </a:solidFill>
              </a:rPr>
              <a:t>15.30-15.40</a:t>
            </a:r>
            <a:r>
              <a:rPr lang="da-DK" sz="1800" dirty="0">
                <a:solidFill>
                  <a:srgbClr val="226C5C"/>
                </a:solidFill>
              </a:rPr>
              <a:t>	</a:t>
            </a:r>
            <a:r>
              <a:rPr lang="da-DK" sz="1800" i="1" dirty="0">
                <a:solidFill>
                  <a:srgbClr val="226C5C"/>
                </a:solidFill>
              </a:rPr>
              <a:t>pause</a:t>
            </a:r>
          </a:p>
          <a:p>
            <a:endParaRPr lang="da-DK" sz="500" dirty="0">
              <a:solidFill>
                <a:srgbClr val="226C5C"/>
              </a:solidFill>
            </a:endParaRPr>
          </a:p>
          <a:p>
            <a:r>
              <a:rPr lang="da-DK" sz="1800" dirty="0">
                <a:solidFill>
                  <a:srgbClr val="226C5C"/>
                </a:solidFill>
              </a:rPr>
              <a:t>15.40-16.00	Opsamling fra Break out </a:t>
            </a:r>
            <a:r>
              <a:rPr lang="da-DK" sz="1800" dirty="0" err="1">
                <a:solidFill>
                  <a:srgbClr val="226C5C"/>
                </a:solidFill>
              </a:rPr>
              <a:t>sesisons</a:t>
            </a:r>
            <a:endParaRPr lang="da-DK" sz="1800" dirty="0">
              <a:solidFill>
                <a:srgbClr val="226C5C"/>
              </a:solidFill>
            </a:endParaRPr>
          </a:p>
          <a:p>
            <a:r>
              <a:rPr lang="da-DK" sz="1800" dirty="0">
                <a:solidFill>
                  <a:srgbClr val="226C5C"/>
                </a:solidFill>
              </a:rPr>
              <a:t>16.00-16.15	Afrunding</a:t>
            </a:r>
          </a:p>
        </p:txBody>
      </p:sp>
    </p:spTree>
    <p:extLst>
      <p:ext uri="{BB962C8B-B14F-4D97-AF65-F5344CB8AC3E}">
        <p14:creationId xmlns:p14="http://schemas.microsoft.com/office/powerpoint/2010/main" val="37099711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6055D-C85C-40AE-A24C-EFDE8B424E94}"/>
              </a:ext>
            </a:extLst>
          </p:cNvPr>
          <p:cNvSpPr>
            <a:spLocks noGrp="1"/>
          </p:cNvSpPr>
          <p:nvPr>
            <p:ph type="title"/>
          </p:nvPr>
        </p:nvSpPr>
        <p:spPr/>
        <p:txBody>
          <a:bodyPr/>
          <a:lstStyle/>
          <a:p>
            <a:r>
              <a:rPr lang="da-DK" dirty="0"/>
              <a:t>Persondataloven og GDPR</a:t>
            </a:r>
          </a:p>
        </p:txBody>
      </p:sp>
      <p:sp>
        <p:nvSpPr>
          <p:cNvPr id="3" name="Pladsholder til indhold 2">
            <a:extLst>
              <a:ext uri="{FF2B5EF4-FFF2-40B4-BE49-F238E27FC236}">
                <a16:creationId xmlns:a16="http://schemas.microsoft.com/office/drawing/2014/main" id="{AC0ADDC0-CE77-4E59-9C49-B61000DD790B}"/>
              </a:ext>
            </a:extLst>
          </p:cNvPr>
          <p:cNvSpPr>
            <a:spLocks noGrp="1"/>
          </p:cNvSpPr>
          <p:nvPr>
            <p:ph idx="1"/>
          </p:nvPr>
        </p:nvSpPr>
        <p:spPr>
          <a:xfrm>
            <a:off x="1418208" y="1988840"/>
            <a:ext cx="10363200" cy="3810000"/>
          </a:xfrm>
        </p:spPr>
        <p:txBody>
          <a:bodyPr/>
          <a:lstStyle/>
          <a:p>
            <a:endParaRPr lang="da-DK" dirty="0"/>
          </a:p>
          <a:p>
            <a:endParaRPr lang="da-DK" dirty="0"/>
          </a:p>
          <a:p>
            <a:pPr marL="0" indent="0" algn="ctr">
              <a:buNone/>
            </a:pPr>
            <a:r>
              <a:rPr lang="da-DK" dirty="0"/>
              <a:t>Oplæg ved Peter Sindal Lundsberg, Advokat</a:t>
            </a:r>
          </a:p>
          <a:p>
            <a:pPr marL="0" indent="0" algn="ctr">
              <a:buNone/>
            </a:pPr>
            <a:r>
              <a:rPr lang="da-DK" dirty="0"/>
              <a:t>www.petersindal.dk</a:t>
            </a:r>
          </a:p>
          <a:p>
            <a:pPr marL="0" indent="0" algn="ctr">
              <a:buNone/>
            </a:pPr>
            <a:r>
              <a:rPr lang="da-DK" dirty="0"/>
              <a:t>psl@petersindal.dk</a:t>
            </a:r>
          </a:p>
          <a:p>
            <a:pPr marL="0" indent="0" algn="ctr">
              <a:buNone/>
            </a:pPr>
            <a:r>
              <a:rPr lang="da-DK" dirty="0"/>
              <a:t>(+45) 5373 2100</a:t>
            </a:r>
          </a:p>
        </p:txBody>
      </p:sp>
      <p:sp>
        <p:nvSpPr>
          <p:cNvPr id="4" name="Pladsholder til slidenummer 3">
            <a:extLst>
              <a:ext uri="{FF2B5EF4-FFF2-40B4-BE49-F238E27FC236}">
                <a16:creationId xmlns:a16="http://schemas.microsoft.com/office/drawing/2014/main" id="{058E30A5-7A47-4C46-B02B-AF3D3C12AE3D}"/>
              </a:ext>
            </a:extLst>
          </p:cNvPr>
          <p:cNvSpPr>
            <a:spLocks noGrp="1"/>
          </p:cNvSpPr>
          <p:nvPr>
            <p:ph type="sldNum" sz="quarter" idx="4294967295"/>
          </p:nvPr>
        </p:nvSpPr>
        <p:spPr/>
        <p:txBody>
          <a:bodyPr/>
          <a:lstStyle/>
          <a:p>
            <a:fld id="{1D365153-80F3-42C0-BCD1-5A57B992E103}" type="slidenum">
              <a:rPr lang="da-DK" smtClean="0"/>
              <a:t>77</a:t>
            </a:fld>
            <a:endParaRPr lang="da-DK"/>
          </a:p>
        </p:txBody>
      </p:sp>
    </p:spTree>
    <p:extLst>
      <p:ext uri="{BB962C8B-B14F-4D97-AF65-F5344CB8AC3E}">
        <p14:creationId xmlns:p14="http://schemas.microsoft.com/office/powerpoint/2010/main" val="24732035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57244B-C78D-4F0F-81FF-D6382EDCA888}"/>
              </a:ext>
            </a:extLst>
          </p:cNvPr>
          <p:cNvSpPr>
            <a:spLocks noGrp="1"/>
          </p:cNvSpPr>
          <p:nvPr>
            <p:ph type="title"/>
          </p:nvPr>
        </p:nvSpPr>
        <p:spPr/>
        <p:txBody>
          <a:bodyPr/>
          <a:lstStyle/>
          <a:p>
            <a:r>
              <a:rPr lang="da-DK" dirty="0"/>
              <a:t>Agenda</a:t>
            </a:r>
          </a:p>
        </p:txBody>
      </p:sp>
      <p:sp>
        <p:nvSpPr>
          <p:cNvPr id="3" name="Pladsholder til indhold 2">
            <a:extLst>
              <a:ext uri="{FF2B5EF4-FFF2-40B4-BE49-F238E27FC236}">
                <a16:creationId xmlns:a16="http://schemas.microsoft.com/office/drawing/2014/main" id="{621FF517-CACA-4EA5-BEBB-C0D9C0CADBA2}"/>
              </a:ext>
            </a:extLst>
          </p:cNvPr>
          <p:cNvSpPr>
            <a:spLocks noGrp="1"/>
          </p:cNvSpPr>
          <p:nvPr>
            <p:ph idx="1"/>
          </p:nvPr>
        </p:nvSpPr>
        <p:spPr/>
        <p:txBody>
          <a:bodyPr/>
          <a:lstStyle/>
          <a:p>
            <a:r>
              <a:rPr lang="da-DK" dirty="0"/>
              <a:t>Kort om baggrunden </a:t>
            </a:r>
          </a:p>
          <a:p>
            <a:r>
              <a:rPr lang="da-DK" dirty="0"/>
              <a:t>Persondataloven for private og offentlige myndigheder</a:t>
            </a:r>
          </a:p>
          <a:p>
            <a:r>
              <a:rPr lang="da-DK" dirty="0"/>
              <a:t>Udpluk af tre centrale emner:</a:t>
            </a:r>
          </a:p>
          <a:p>
            <a:pPr>
              <a:buFontTx/>
              <a:buChar char="-"/>
            </a:pPr>
            <a:r>
              <a:rPr lang="da-DK" dirty="0"/>
              <a:t>Sikkerhed</a:t>
            </a:r>
          </a:p>
          <a:p>
            <a:pPr>
              <a:buFontTx/>
              <a:buChar char="-"/>
            </a:pPr>
            <a:r>
              <a:rPr lang="da-DK" dirty="0"/>
              <a:t>Oplysningspligt</a:t>
            </a:r>
          </a:p>
          <a:p>
            <a:pPr>
              <a:buFontTx/>
              <a:buChar char="-"/>
            </a:pPr>
            <a:r>
              <a:rPr lang="da-DK" dirty="0"/>
              <a:t>Anmeldelsespligt</a:t>
            </a:r>
          </a:p>
        </p:txBody>
      </p:sp>
      <p:sp>
        <p:nvSpPr>
          <p:cNvPr id="4" name="Pladsholder til slidenummer 3">
            <a:extLst>
              <a:ext uri="{FF2B5EF4-FFF2-40B4-BE49-F238E27FC236}">
                <a16:creationId xmlns:a16="http://schemas.microsoft.com/office/drawing/2014/main" id="{58D9BE59-2151-48B2-8BF8-E1FFF73E8D02}"/>
              </a:ext>
            </a:extLst>
          </p:cNvPr>
          <p:cNvSpPr>
            <a:spLocks noGrp="1"/>
          </p:cNvSpPr>
          <p:nvPr>
            <p:ph type="sldNum" sz="quarter" idx="4294967295"/>
          </p:nvPr>
        </p:nvSpPr>
        <p:spPr/>
        <p:txBody>
          <a:bodyPr/>
          <a:lstStyle/>
          <a:p>
            <a:fld id="{1D365153-80F3-42C0-BCD1-5A57B992E103}" type="slidenum">
              <a:rPr lang="da-DK" smtClean="0"/>
              <a:t>78</a:t>
            </a:fld>
            <a:endParaRPr lang="da-DK"/>
          </a:p>
        </p:txBody>
      </p:sp>
    </p:spTree>
    <p:extLst>
      <p:ext uri="{BB962C8B-B14F-4D97-AF65-F5344CB8AC3E}">
        <p14:creationId xmlns:p14="http://schemas.microsoft.com/office/powerpoint/2010/main" val="13818167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t>Baggrund</a:t>
            </a:r>
          </a:p>
        </p:txBody>
      </p:sp>
      <p:sp>
        <p:nvSpPr>
          <p:cNvPr id="3" name="Pladsholder til indhold 2"/>
          <p:cNvSpPr>
            <a:spLocks noGrp="1"/>
          </p:cNvSpPr>
          <p:nvPr>
            <p:ph idx="1"/>
          </p:nvPr>
        </p:nvSpPr>
        <p:spPr/>
        <p:txBody>
          <a:bodyPr>
            <a:normAutofit/>
          </a:bodyPr>
          <a:lstStyle/>
          <a:p>
            <a:endParaRPr lang="da-DK" dirty="0"/>
          </a:p>
          <a:p>
            <a:r>
              <a:rPr lang="da-DK" dirty="0"/>
              <a:t>Kongelig anordning.</a:t>
            </a:r>
          </a:p>
          <a:p>
            <a:r>
              <a:rPr lang="da-DK" dirty="0"/>
              <a:t>Rigslovgivning.</a:t>
            </a:r>
          </a:p>
          <a:p>
            <a:r>
              <a:rPr lang="da-DK" dirty="0"/>
              <a:t>Baseret på den danske persondatalov.</a:t>
            </a:r>
          </a:p>
          <a:p>
            <a:r>
              <a:rPr lang="da-DK" dirty="0"/>
              <a:t>Statens ansvar.</a:t>
            </a:r>
          </a:p>
          <a:p>
            <a:r>
              <a:rPr lang="da-DK" dirty="0"/>
              <a:t>Ophævelse af registerlovene – bortfald af pligt til at lave registerforskrifter.</a:t>
            </a:r>
          </a:p>
          <a:p>
            <a:r>
              <a:rPr lang="da-DK" dirty="0"/>
              <a:t>Erstattes af en pligt til at anmelde brugen af personoplysninger.</a:t>
            </a:r>
          </a:p>
        </p:txBody>
      </p:sp>
      <p:sp>
        <p:nvSpPr>
          <p:cNvPr id="4" name="Pladsholder til diasnummer 3"/>
          <p:cNvSpPr>
            <a:spLocks noGrp="1"/>
          </p:cNvSpPr>
          <p:nvPr>
            <p:ph type="sldNum" sz="quarter" idx="4294967295"/>
          </p:nvPr>
        </p:nvSpPr>
        <p:spPr/>
        <p:txBody>
          <a:bodyPr/>
          <a:lstStyle/>
          <a:p>
            <a:fld id="{444DECF6-71F0-41EB-A022-AB142E3F1D59}" type="slidenum">
              <a:rPr lang="da-DK">
                <a:solidFill>
                  <a:prstClr val="black">
                    <a:tint val="75000"/>
                  </a:prstClr>
                </a:solidFill>
                <a:latin typeface="Calibri"/>
              </a:rPr>
              <a:pPr/>
              <a:t>79</a:t>
            </a:fld>
            <a:endParaRPr lang="da-DK">
              <a:solidFill>
                <a:prstClr val="black">
                  <a:tint val="75000"/>
                </a:prstClr>
              </a:solidFill>
              <a:latin typeface="Calibri"/>
            </a:endParaRPr>
          </a:p>
        </p:txBody>
      </p:sp>
    </p:spTree>
    <p:extLst>
      <p:ext uri="{BB962C8B-B14F-4D97-AF65-F5344CB8AC3E}">
        <p14:creationId xmlns:p14="http://schemas.microsoft.com/office/powerpoint/2010/main" val="1650627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8</a:t>
            </a:fld>
            <a:endParaRPr lang="en-US" sz="800"/>
          </a:p>
        </p:txBody>
      </p:sp>
      <p:pic>
        <p:nvPicPr>
          <p:cNvPr id="3" name="Billede 2"/>
          <p:cNvPicPr>
            <a:picLocks noChangeAspect="1"/>
          </p:cNvPicPr>
          <p:nvPr/>
        </p:nvPicPr>
        <p:blipFill>
          <a:blip r:embed="rId2"/>
          <a:stretch>
            <a:fillRect/>
          </a:stretch>
        </p:blipFill>
        <p:spPr>
          <a:xfrm>
            <a:off x="0" y="-4665"/>
            <a:ext cx="12192000" cy="6867330"/>
          </a:xfrm>
          <a:prstGeom prst="rect">
            <a:avLst/>
          </a:prstGeom>
        </p:spPr>
      </p:pic>
    </p:spTree>
    <p:extLst>
      <p:ext uri="{BB962C8B-B14F-4D97-AF65-F5344CB8AC3E}">
        <p14:creationId xmlns:p14="http://schemas.microsoft.com/office/powerpoint/2010/main" val="591307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b="1" dirty="0"/>
              <a:t>Hvorfor en persondatalov i Grønland?</a:t>
            </a:r>
          </a:p>
        </p:txBody>
      </p:sp>
      <p:sp>
        <p:nvSpPr>
          <p:cNvPr id="3" name="Pladsholder til indhold 2"/>
          <p:cNvSpPr>
            <a:spLocks noGrp="1"/>
          </p:cNvSpPr>
          <p:nvPr>
            <p:ph idx="1"/>
          </p:nvPr>
        </p:nvSpPr>
        <p:spPr/>
        <p:txBody>
          <a:bodyPr>
            <a:normAutofit lnSpcReduction="10000"/>
          </a:bodyPr>
          <a:lstStyle/>
          <a:p>
            <a:r>
              <a:rPr lang="da-DK" dirty="0"/>
              <a:t>Sikkerhed omkring personoplysninger – styrkelse af borgernes retssikkerhed</a:t>
            </a:r>
          </a:p>
          <a:p>
            <a:r>
              <a:rPr lang="da-DK" dirty="0"/>
              <a:t>overfor offentlige myndigheder og private virksomheder.</a:t>
            </a:r>
          </a:p>
          <a:p>
            <a:endParaRPr lang="da-DK" dirty="0"/>
          </a:p>
          <a:p>
            <a:r>
              <a:rPr lang="da-DK" dirty="0"/>
              <a:t>Øget digitalisering af samfundet.</a:t>
            </a:r>
          </a:p>
          <a:p>
            <a:endParaRPr lang="da-DK" dirty="0"/>
          </a:p>
          <a:p>
            <a:r>
              <a:rPr lang="da-DK" dirty="0"/>
              <a:t>Behov for digital udveksling af personoplysninger på tværs af landegrænser.</a:t>
            </a:r>
          </a:p>
          <a:p>
            <a:endParaRPr lang="da-DK" dirty="0"/>
          </a:p>
          <a:p>
            <a:r>
              <a:rPr lang="da-DK" dirty="0"/>
              <a:t>Betydning for erhvervsudviklingen – opdateret lovgivning på persondataområdet</a:t>
            </a:r>
          </a:p>
          <a:p>
            <a:r>
              <a:rPr lang="da-DK" dirty="0"/>
              <a:t>efter internationale standarder.</a:t>
            </a:r>
          </a:p>
          <a:p>
            <a:endParaRPr lang="da-DK" dirty="0"/>
          </a:p>
          <a:p>
            <a:r>
              <a:rPr lang="da-DK" dirty="0"/>
              <a:t>Godkendelse som sikkert 3. land i EU regi.</a:t>
            </a:r>
          </a:p>
          <a:p>
            <a:endParaRPr lang="da-DK" dirty="0"/>
          </a:p>
        </p:txBody>
      </p:sp>
      <p:sp>
        <p:nvSpPr>
          <p:cNvPr id="4" name="Pladsholder til diasnummer 3"/>
          <p:cNvSpPr>
            <a:spLocks noGrp="1"/>
          </p:cNvSpPr>
          <p:nvPr>
            <p:ph type="sldNum" sz="quarter" idx="4294967295"/>
          </p:nvPr>
        </p:nvSpPr>
        <p:spPr/>
        <p:txBody>
          <a:bodyPr/>
          <a:lstStyle/>
          <a:p>
            <a:fld id="{444DECF6-71F0-41EB-A022-AB142E3F1D59}" type="slidenum">
              <a:rPr lang="da-DK">
                <a:solidFill>
                  <a:prstClr val="black">
                    <a:tint val="75000"/>
                  </a:prstClr>
                </a:solidFill>
                <a:latin typeface="Calibri"/>
              </a:rPr>
              <a:pPr/>
              <a:t>80</a:t>
            </a:fld>
            <a:endParaRPr lang="da-DK">
              <a:solidFill>
                <a:prstClr val="black">
                  <a:tint val="75000"/>
                </a:prstClr>
              </a:solidFill>
              <a:latin typeface="Calibri"/>
            </a:endParaRPr>
          </a:p>
        </p:txBody>
      </p:sp>
    </p:spTree>
    <p:extLst>
      <p:ext uri="{BB962C8B-B14F-4D97-AF65-F5344CB8AC3E}">
        <p14:creationId xmlns:p14="http://schemas.microsoft.com/office/powerpoint/2010/main" val="8204633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8AFC4-F40F-4A81-B9A9-83991CA1A58F}"/>
              </a:ext>
            </a:extLst>
          </p:cNvPr>
          <p:cNvSpPr>
            <a:spLocks noGrp="1"/>
          </p:cNvSpPr>
          <p:nvPr>
            <p:ph type="title"/>
          </p:nvPr>
        </p:nvSpPr>
        <p:spPr/>
        <p:txBody>
          <a:bodyPr>
            <a:normAutofit fontScale="90000"/>
          </a:bodyPr>
          <a:lstStyle/>
          <a:p>
            <a:br>
              <a:rPr lang="da-DK" altLang="da-DK" dirty="0">
                <a:latin typeface="Arial" charset="0"/>
                <a:cs typeface="Arial" charset="0"/>
              </a:rPr>
            </a:br>
            <a:r>
              <a:rPr lang="da-DK" dirty="0"/>
              <a:t>Behandlingssikkerhed – et udpluk</a:t>
            </a:r>
            <a:br>
              <a:rPr lang="da-DK" b="1" dirty="0"/>
            </a:br>
            <a:endParaRPr lang="da-DK" dirty="0"/>
          </a:p>
        </p:txBody>
      </p:sp>
      <p:sp>
        <p:nvSpPr>
          <p:cNvPr id="3" name="Pladsholder til indhold 2">
            <a:extLst>
              <a:ext uri="{FF2B5EF4-FFF2-40B4-BE49-F238E27FC236}">
                <a16:creationId xmlns:a16="http://schemas.microsoft.com/office/drawing/2014/main" id="{3E0D2833-3B08-48EA-9864-BD81FC427CB9}"/>
              </a:ext>
            </a:extLst>
          </p:cNvPr>
          <p:cNvSpPr>
            <a:spLocks noGrp="1"/>
          </p:cNvSpPr>
          <p:nvPr>
            <p:ph idx="1"/>
          </p:nvPr>
        </p:nvSpPr>
        <p:spPr/>
        <p:txBody>
          <a:bodyPr>
            <a:normAutofit fontScale="92500" lnSpcReduction="20000"/>
          </a:bodyPr>
          <a:lstStyle/>
          <a:p>
            <a:pPr marL="0" indent="0">
              <a:buNone/>
            </a:pPr>
            <a:r>
              <a:rPr lang="da-DK" dirty="0"/>
              <a:t> </a:t>
            </a:r>
          </a:p>
          <a:p>
            <a:r>
              <a:rPr lang="da-DK" dirty="0"/>
              <a:t>Dataansvarlige skal fastsætte interne sikkerhedsregler</a:t>
            </a:r>
          </a:p>
          <a:p>
            <a:endParaRPr lang="da-DK" dirty="0"/>
          </a:p>
          <a:p>
            <a:r>
              <a:rPr lang="da-DK" dirty="0"/>
              <a:t>Dataansvarlige skal give fornøden instruktion til medarbejdere</a:t>
            </a:r>
          </a:p>
          <a:p>
            <a:endParaRPr lang="da-DK" dirty="0"/>
          </a:p>
          <a:p>
            <a:r>
              <a:rPr lang="da-DK" dirty="0"/>
              <a:t>Særlige retningslinjer om pc- arbejdsplads uden for den dataansvarliges lokaliteter</a:t>
            </a:r>
          </a:p>
          <a:p>
            <a:endParaRPr lang="da-DK" dirty="0"/>
          </a:p>
          <a:p>
            <a:r>
              <a:rPr lang="da-DK" dirty="0"/>
              <a:t>Fornødne tekniske sikkerhedsforanstaltninger</a:t>
            </a:r>
          </a:p>
          <a:p>
            <a:pPr marL="0" indent="0">
              <a:buNone/>
            </a:pPr>
            <a:r>
              <a:rPr lang="da-DK" dirty="0"/>
              <a:t>      -   fysisk sikring</a:t>
            </a:r>
          </a:p>
          <a:p>
            <a:pPr marL="0" indent="0">
              <a:buNone/>
            </a:pPr>
            <a:r>
              <a:rPr lang="da-DK" dirty="0"/>
              <a:t>      -   forhindre uvedkommendes adgang til oplysningerne</a:t>
            </a:r>
          </a:p>
          <a:p>
            <a:pPr marL="0" indent="0">
              <a:buNone/>
            </a:pPr>
            <a:r>
              <a:rPr lang="da-DK" dirty="0"/>
              <a:t>      - eksterne kommunikationsforbindelser  skal sikres ved særlige  foranstaltninger mod uvedkommende (kryptering)</a:t>
            </a:r>
          </a:p>
          <a:p>
            <a:pPr marL="0" indent="0">
              <a:buNone/>
            </a:pPr>
            <a:r>
              <a:rPr lang="da-DK" dirty="0"/>
              <a:t> </a:t>
            </a:r>
          </a:p>
        </p:txBody>
      </p:sp>
      <p:sp>
        <p:nvSpPr>
          <p:cNvPr id="4" name="Pladsholder til slidenummer 3">
            <a:extLst>
              <a:ext uri="{FF2B5EF4-FFF2-40B4-BE49-F238E27FC236}">
                <a16:creationId xmlns:a16="http://schemas.microsoft.com/office/drawing/2014/main" id="{CC88D2A2-5E6E-4B35-9E73-A947D014FD8B}"/>
              </a:ext>
            </a:extLst>
          </p:cNvPr>
          <p:cNvSpPr>
            <a:spLocks noGrp="1"/>
          </p:cNvSpPr>
          <p:nvPr>
            <p:ph type="sldNum" sz="quarter" idx="4294967295"/>
          </p:nvPr>
        </p:nvSpPr>
        <p:spPr/>
        <p:txBody>
          <a:bodyPr/>
          <a:lstStyle/>
          <a:p>
            <a:fld id="{1D365153-80F3-42C0-BCD1-5A57B992E103}" type="slidenum">
              <a:rPr lang="da-DK" smtClean="0"/>
              <a:t>81</a:t>
            </a:fld>
            <a:endParaRPr lang="da-DK"/>
          </a:p>
        </p:txBody>
      </p:sp>
    </p:spTree>
    <p:extLst>
      <p:ext uri="{BB962C8B-B14F-4D97-AF65-F5344CB8AC3E}">
        <p14:creationId xmlns:p14="http://schemas.microsoft.com/office/powerpoint/2010/main" val="9603212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p:cNvSpPr>
            <a:spLocks noGrp="1"/>
          </p:cNvSpPr>
          <p:nvPr>
            <p:ph type="title"/>
          </p:nvPr>
        </p:nvSpPr>
        <p:spPr>
          <a:xfrm>
            <a:off x="1737866" y="692696"/>
            <a:ext cx="8424862" cy="720725"/>
          </a:xfrm>
        </p:spPr>
        <p:txBody>
          <a:bodyPr>
            <a:normAutofit fontScale="90000"/>
          </a:bodyPr>
          <a:lstStyle/>
          <a:p>
            <a:r>
              <a:rPr lang="da-DK" b="1" dirty="0"/>
              <a:t>Underretningspligt efter § 28</a:t>
            </a:r>
            <a:br>
              <a:rPr lang="da-DK" b="1" dirty="0"/>
            </a:br>
            <a:endParaRPr lang="da-DK" altLang="da-DK" dirty="0">
              <a:latin typeface="Arial" charset="0"/>
              <a:cs typeface="Arial" charset="0"/>
            </a:endParaRPr>
          </a:p>
        </p:txBody>
      </p:sp>
      <p:sp>
        <p:nvSpPr>
          <p:cNvPr id="3" name="Pladsholder til indhold 2"/>
          <p:cNvSpPr>
            <a:spLocks noGrp="1"/>
          </p:cNvSpPr>
          <p:nvPr>
            <p:ph idx="1"/>
          </p:nvPr>
        </p:nvSpPr>
        <p:spPr>
          <a:xfrm>
            <a:off x="1739106" y="1340768"/>
            <a:ext cx="8785225" cy="5211762"/>
          </a:xfrm>
        </p:spPr>
        <p:txBody>
          <a:bodyPr>
            <a:normAutofit/>
          </a:bodyPr>
          <a:lstStyle/>
          <a:p>
            <a:pPr marL="19050" indent="0">
              <a:buNone/>
              <a:defRPr/>
            </a:pPr>
            <a:r>
              <a:rPr lang="da-DK" sz="1700" b="1" dirty="0"/>
              <a:t>                                      </a:t>
            </a:r>
          </a:p>
          <a:p>
            <a:pPr marL="19050" indent="0">
              <a:buNone/>
              <a:defRPr/>
            </a:pPr>
            <a:endParaRPr lang="da-DK" sz="1700" b="1" dirty="0"/>
          </a:p>
          <a:p>
            <a:pPr marL="19050" indent="0">
              <a:buNone/>
              <a:defRPr/>
            </a:pPr>
            <a:r>
              <a:rPr lang="da-DK" sz="1700" dirty="0"/>
              <a:t>Ved </a:t>
            </a:r>
            <a:r>
              <a:rPr lang="da-DK" sz="1700" i="1" dirty="0"/>
              <a:t>indsamling </a:t>
            </a:r>
            <a:r>
              <a:rPr lang="da-DK" sz="1700" dirty="0"/>
              <a:t>af oplysninger </a:t>
            </a:r>
            <a:r>
              <a:rPr lang="da-DK" sz="1700" i="1" dirty="0"/>
              <a:t>hos den registrerede </a:t>
            </a:r>
            <a:r>
              <a:rPr lang="da-DK" sz="1700" dirty="0"/>
              <a:t>meddelelse om </a:t>
            </a:r>
          </a:p>
          <a:p>
            <a:pPr marL="0" indent="0">
              <a:lnSpc>
                <a:spcPct val="80000"/>
              </a:lnSpc>
              <a:buNone/>
              <a:tabLst>
                <a:tab pos="895350" algn="l"/>
              </a:tabLst>
              <a:defRPr/>
            </a:pPr>
            <a:endParaRPr lang="da-DK" sz="1700" dirty="0"/>
          </a:p>
          <a:p>
            <a:pPr marL="1365250" lvl="1" indent="-381000">
              <a:lnSpc>
                <a:spcPct val="80000"/>
              </a:lnSpc>
              <a:tabLst>
                <a:tab pos="895350" algn="l"/>
              </a:tabLst>
              <a:defRPr/>
            </a:pPr>
            <a:r>
              <a:rPr lang="da-DK" sz="1700" dirty="0"/>
              <a:t>den dataansvarliges identitet</a:t>
            </a:r>
          </a:p>
          <a:p>
            <a:pPr marL="1365250" lvl="1" indent="-381000">
              <a:lnSpc>
                <a:spcPct val="80000"/>
              </a:lnSpc>
              <a:tabLst>
                <a:tab pos="895350" algn="l"/>
              </a:tabLst>
              <a:defRPr/>
            </a:pPr>
            <a:r>
              <a:rPr lang="da-DK" sz="1700" dirty="0"/>
              <a:t>formålene med behandlingen</a:t>
            </a:r>
          </a:p>
          <a:p>
            <a:pPr marL="1365250" lvl="1" indent="-381000">
              <a:lnSpc>
                <a:spcPct val="80000"/>
              </a:lnSpc>
              <a:tabLst>
                <a:tab pos="895350" algn="l"/>
              </a:tabLst>
              <a:defRPr/>
            </a:pPr>
            <a:r>
              <a:rPr lang="da-DK" sz="1700" dirty="0"/>
              <a:t>øvrige relevante oplysninger for at den registrerede kan varetage sine interesser  som om  modtagere, svarpligt, reglerne om indsigt og berigtigelse</a:t>
            </a:r>
          </a:p>
          <a:p>
            <a:pPr marL="984250" lvl="1" indent="0">
              <a:lnSpc>
                <a:spcPct val="80000"/>
              </a:lnSpc>
              <a:buNone/>
              <a:tabLst>
                <a:tab pos="895350" algn="l"/>
              </a:tabLst>
              <a:defRPr/>
            </a:pPr>
            <a:endParaRPr lang="da-DK" sz="1700" dirty="0"/>
          </a:p>
          <a:p>
            <a:pPr marL="365125" indent="-365125">
              <a:lnSpc>
                <a:spcPct val="80000"/>
              </a:lnSpc>
              <a:tabLst>
                <a:tab pos="895350" algn="l"/>
              </a:tabLst>
              <a:defRPr/>
            </a:pPr>
            <a:r>
              <a:rPr lang="da-DK" sz="1700" dirty="0"/>
              <a:t>Meddelelse efter § 28 ikke nødvendig:</a:t>
            </a:r>
          </a:p>
          <a:p>
            <a:pPr marL="0" indent="0">
              <a:lnSpc>
                <a:spcPct val="80000"/>
              </a:lnSpc>
              <a:buNone/>
              <a:tabLst>
                <a:tab pos="895350" algn="l"/>
              </a:tabLst>
              <a:defRPr/>
            </a:pPr>
            <a:r>
              <a:rPr lang="da-DK" sz="1700" dirty="0"/>
              <a:t> </a:t>
            </a:r>
          </a:p>
          <a:p>
            <a:pPr marL="365125" indent="-365125">
              <a:lnSpc>
                <a:spcPct val="80000"/>
              </a:lnSpc>
              <a:tabLst>
                <a:tab pos="895350" algn="l"/>
              </a:tabLst>
              <a:defRPr/>
            </a:pPr>
            <a:r>
              <a:rPr lang="da-DK" sz="1700" dirty="0"/>
              <a:t>1. Hvis den registrerede </a:t>
            </a:r>
            <a:r>
              <a:rPr lang="da-DK" sz="1700" i="1" dirty="0"/>
              <a:t>allerede kender </a:t>
            </a:r>
            <a:r>
              <a:rPr lang="da-DK" sz="1700" dirty="0"/>
              <a:t>oplysningerne ( § 28 stk.2)</a:t>
            </a:r>
          </a:p>
          <a:p>
            <a:pPr marL="365125" indent="-365125">
              <a:lnSpc>
                <a:spcPct val="80000"/>
              </a:lnSpc>
              <a:tabLst>
                <a:tab pos="895350" algn="l"/>
              </a:tabLst>
              <a:defRPr/>
            </a:pPr>
            <a:endParaRPr lang="da-DK" sz="1700" dirty="0"/>
          </a:p>
          <a:p>
            <a:pPr marL="365125" indent="-365125">
              <a:lnSpc>
                <a:spcPct val="80000"/>
              </a:lnSpc>
              <a:tabLst>
                <a:tab pos="895350" algn="l"/>
              </a:tabLst>
              <a:defRPr/>
            </a:pPr>
            <a:r>
              <a:rPr lang="da-DK" sz="1700" dirty="0"/>
              <a:t> 2.Den registreredes interesse må vige for afgørende </a:t>
            </a:r>
            <a:r>
              <a:rPr lang="da-DK" sz="1700" i="1" dirty="0"/>
              <a:t>private</a:t>
            </a:r>
            <a:r>
              <a:rPr lang="da-DK" sz="1700" dirty="0"/>
              <a:t> modhensyn (§ 30 stk. 1)</a:t>
            </a:r>
          </a:p>
          <a:p>
            <a:pPr marL="365125" indent="-365125">
              <a:lnSpc>
                <a:spcPct val="80000"/>
              </a:lnSpc>
              <a:tabLst>
                <a:tab pos="895350" algn="l"/>
              </a:tabLst>
              <a:defRPr/>
            </a:pPr>
            <a:endParaRPr lang="da-DK" sz="1700" dirty="0"/>
          </a:p>
          <a:p>
            <a:pPr marL="365125" indent="-365125">
              <a:lnSpc>
                <a:spcPct val="80000"/>
              </a:lnSpc>
              <a:tabLst>
                <a:tab pos="895350" algn="l"/>
              </a:tabLst>
              <a:defRPr/>
            </a:pPr>
            <a:r>
              <a:rPr lang="da-DK" sz="1700" dirty="0"/>
              <a:t> 3. Afgørende </a:t>
            </a:r>
            <a:r>
              <a:rPr lang="da-DK" sz="1700" i="1" dirty="0"/>
              <a:t>offentlige </a:t>
            </a:r>
            <a:r>
              <a:rPr lang="da-DK" sz="1700" dirty="0"/>
              <a:t>modhensyn som sikkerhed, forsvar osv. (§ 30, stk. 2)</a:t>
            </a:r>
          </a:p>
        </p:txBody>
      </p:sp>
      <p:sp>
        <p:nvSpPr>
          <p:cNvPr id="65541" name="Pladsholder til diasnummer 4"/>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spcBef>
                <a:spcPts val="300"/>
              </a:spcBef>
              <a:buFont typeface="Arial" charset="0"/>
              <a:buChar char="–"/>
              <a:defRPr>
                <a:solidFill>
                  <a:schemeClr val="tx1"/>
                </a:solidFill>
                <a:latin typeface="Arial" charset="0"/>
                <a:cs typeface="Arial" charset="0"/>
              </a:defRPr>
            </a:lvl1pPr>
            <a:lvl2pPr marL="742950" indent="-285750" eaLnBrk="0" hangingPunct="0">
              <a:spcBef>
                <a:spcPts val="300"/>
              </a:spcBef>
              <a:buFont typeface="Arial" charset="0"/>
              <a:buChar char="–"/>
              <a:defRPr>
                <a:solidFill>
                  <a:schemeClr val="tx1"/>
                </a:solidFill>
                <a:latin typeface="Arial" charset="0"/>
                <a:cs typeface="Arial" charset="0"/>
              </a:defRPr>
            </a:lvl2pPr>
            <a:lvl3pPr marL="1143000" indent="-228600" eaLnBrk="0" hangingPunct="0">
              <a:spcBef>
                <a:spcPts val="300"/>
              </a:spcBef>
              <a:buFont typeface="Arial" charset="0"/>
              <a:buChar char="–"/>
              <a:defRPr>
                <a:solidFill>
                  <a:schemeClr val="tx1"/>
                </a:solidFill>
                <a:latin typeface="Arial" charset="0"/>
                <a:cs typeface="Arial" charset="0"/>
              </a:defRPr>
            </a:lvl3pPr>
            <a:lvl4pPr marL="1600200" indent="-228600" eaLnBrk="0" hangingPunct="0">
              <a:spcBef>
                <a:spcPts val="300"/>
              </a:spcBef>
              <a:buFont typeface="Arial" charset="0"/>
              <a:buChar char="–"/>
              <a:defRPr>
                <a:solidFill>
                  <a:schemeClr val="tx1"/>
                </a:solidFill>
                <a:latin typeface="Arial" charset="0"/>
                <a:cs typeface="Arial" charset="0"/>
              </a:defRPr>
            </a:lvl4pPr>
            <a:lvl5pPr marL="2057400" indent="-228600" eaLnBrk="0" hangingPunct="0">
              <a:spcBef>
                <a:spcPts val="300"/>
              </a:spcBef>
              <a:buFont typeface="Arial" charset="0"/>
              <a:buChar char="–"/>
              <a:defRPr>
                <a:solidFill>
                  <a:schemeClr val="tx1"/>
                </a:solidFill>
                <a:latin typeface="Arial" charset="0"/>
                <a:cs typeface="Arial" charset="0"/>
              </a:defRPr>
            </a:lvl5pPr>
            <a:lvl6pPr marL="2514600" indent="-228600" eaLnBrk="0" fontAlgn="base" hangingPunct="0">
              <a:spcBef>
                <a:spcPts val="300"/>
              </a:spcBef>
              <a:spcAft>
                <a:spcPct val="0"/>
              </a:spcAft>
              <a:buFont typeface="Arial" charset="0"/>
              <a:buChar char="–"/>
              <a:defRPr>
                <a:solidFill>
                  <a:schemeClr val="tx1"/>
                </a:solidFill>
                <a:latin typeface="Arial" charset="0"/>
                <a:cs typeface="Arial" charset="0"/>
              </a:defRPr>
            </a:lvl6pPr>
            <a:lvl7pPr marL="2971800" indent="-228600" eaLnBrk="0" fontAlgn="base" hangingPunct="0">
              <a:spcBef>
                <a:spcPts val="300"/>
              </a:spcBef>
              <a:spcAft>
                <a:spcPct val="0"/>
              </a:spcAft>
              <a:buFont typeface="Arial" charset="0"/>
              <a:buChar char="–"/>
              <a:defRPr>
                <a:solidFill>
                  <a:schemeClr val="tx1"/>
                </a:solidFill>
                <a:latin typeface="Arial" charset="0"/>
                <a:cs typeface="Arial" charset="0"/>
              </a:defRPr>
            </a:lvl7pPr>
            <a:lvl8pPr marL="3429000" indent="-228600" eaLnBrk="0" fontAlgn="base" hangingPunct="0">
              <a:spcBef>
                <a:spcPts val="300"/>
              </a:spcBef>
              <a:spcAft>
                <a:spcPct val="0"/>
              </a:spcAft>
              <a:buFont typeface="Arial" charset="0"/>
              <a:buChar char="–"/>
              <a:defRPr>
                <a:solidFill>
                  <a:schemeClr val="tx1"/>
                </a:solidFill>
                <a:latin typeface="Arial" charset="0"/>
                <a:cs typeface="Arial" charset="0"/>
              </a:defRPr>
            </a:lvl8pPr>
            <a:lvl9pPr marL="3886200" indent="-228600" eaLnBrk="0" fontAlgn="base" hangingPunct="0">
              <a:spcBef>
                <a:spcPts val="300"/>
              </a:spcBef>
              <a:spcAft>
                <a:spcPct val="0"/>
              </a:spcAft>
              <a:buFont typeface="Arial" charset="0"/>
              <a:buChar char="–"/>
              <a:defRPr>
                <a:solidFill>
                  <a:schemeClr val="tx1"/>
                </a:solidFill>
                <a:latin typeface="Arial" charset="0"/>
                <a:cs typeface="Arial" charset="0"/>
              </a:defRPr>
            </a:lvl9pPr>
          </a:lstStyle>
          <a:p>
            <a:pPr eaLnBrk="1" fontAlgn="base" hangingPunct="1">
              <a:spcBef>
                <a:spcPct val="0"/>
              </a:spcBef>
              <a:spcAft>
                <a:spcPct val="0"/>
              </a:spcAft>
              <a:buNone/>
            </a:pPr>
            <a:fld id="{B2822BB3-A2BF-4D0C-83C7-2C582CC363C5}" type="slidenum">
              <a:rPr lang="da-DK" altLang="da-DK">
                <a:solidFill>
                  <a:srgbClr val="FFFFFF"/>
                </a:solidFill>
              </a:rPr>
              <a:pPr eaLnBrk="1" fontAlgn="base" hangingPunct="1">
                <a:spcBef>
                  <a:spcPct val="0"/>
                </a:spcBef>
                <a:spcAft>
                  <a:spcPct val="0"/>
                </a:spcAft>
                <a:buNone/>
              </a:pPr>
              <a:t>82</a:t>
            </a:fld>
            <a:endParaRPr lang="da-DK" altLang="da-DK">
              <a:solidFill>
                <a:srgbClr val="FFFFFF"/>
              </a:solidFill>
            </a:endParaRPr>
          </a:p>
        </p:txBody>
      </p:sp>
    </p:spTree>
    <p:extLst>
      <p:ext uri="{BB962C8B-B14F-4D97-AF65-F5344CB8AC3E}">
        <p14:creationId xmlns:p14="http://schemas.microsoft.com/office/powerpoint/2010/main" val="23922786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p:cNvSpPr>
            <a:spLocks noGrp="1"/>
          </p:cNvSpPr>
          <p:nvPr>
            <p:ph type="title"/>
          </p:nvPr>
        </p:nvSpPr>
        <p:spPr/>
        <p:txBody>
          <a:bodyPr>
            <a:normAutofit fontScale="90000"/>
          </a:bodyPr>
          <a:lstStyle/>
          <a:p>
            <a:pPr marL="19050" indent="0">
              <a:defRPr/>
            </a:pPr>
            <a:r>
              <a:rPr lang="da-DK" b="1" dirty="0"/>
              <a:t> </a:t>
            </a:r>
            <a:br>
              <a:rPr lang="da-DK" b="1" dirty="0"/>
            </a:br>
            <a:r>
              <a:rPr lang="da-DK" b="1" dirty="0"/>
              <a:t>Underretningspligt efter § 29</a:t>
            </a:r>
            <a:br>
              <a:rPr lang="da-DK" b="1" dirty="0"/>
            </a:br>
            <a:endParaRPr lang="da-DK" altLang="da-DK" dirty="0">
              <a:latin typeface="Arial" charset="0"/>
              <a:cs typeface="Arial" charset="0"/>
            </a:endParaRPr>
          </a:p>
        </p:txBody>
      </p:sp>
      <p:sp>
        <p:nvSpPr>
          <p:cNvPr id="3" name="Pladsholder til indhold 2"/>
          <p:cNvSpPr>
            <a:spLocks noGrp="1"/>
          </p:cNvSpPr>
          <p:nvPr>
            <p:ph idx="1"/>
          </p:nvPr>
        </p:nvSpPr>
        <p:spPr>
          <a:xfrm>
            <a:off x="1884364" y="1863726"/>
            <a:ext cx="8459787" cy="4994275"/>
          </a:xfrm>
        </p:spPr>
        <p:txBody>
          <a:bodyPr/>
          <a:lstStyle/>
          <a:p>
            <a:pPr marL="19050" indent="0">
              <a:buNone/>
              <a:defRPr/>
            </a:pPr>
            <a:r>
              <a:rPr lang="da-DK" sz="1700" b="1" dirty="0"/>
              <a:t>                                       </a:t>
            </a:r>
          </a:p>
          <a:p>
            <a:pPr marL="19050" indent="0">
              <a:buNone/>
              <a:defRPr/>
            </a:pPr>
            <a:endParaRPr lang="da-DK" sz="1700" b="1" dirty="0"/>
          </a:p>
          <a:p>
            <a:pPr marL="365125" indent="-365125">
              <a:lnSpc>
                <a:spcPct val="80000"/>
              </a:lnSpc>
              <a:buNone/>
              <a:tabLst>
                <a:tab pos="895350" algn="l"/>
              </a:tabLst>
              <a:defRPr/>
            </a:pPr>
            <a:r>
              <a:rPr lang="da-DK" sz="1700" dirty="0"/>
              <a:t> -  Ved </a:t>
            </a:r>
            <a:r>
              <a:rPr lang="da-DK" sz="1700" i="1" dirty="0"/>
              <a:t>indsamling</a:t>
            </a:r>
            <a:r>
              <a:rPr lang="da-DK" sz="1700" dirty="0"/>
              <a:t> hos </a:t>
            </a:r>
            <a:r>
              <a:rPr lang="da-DK" sz="1700" i="1" dirty="0"/>
              <a:t>andre</a:t>
            </a:r>
            <a:r>
              <a:rPr lang="da-DK" sz="1700" dirty="0"/>
              <a:t> end den registrerede</a:t>
            </a:r>
          </a:p>
          <a:p>
            <a:pPr marL="365125" indent="-365125">
              <a:lnSpc>
                <a:spcPct val="80000"/>
              </a:lnSpc>
              <a:buNone/>
              <a:tabLst>
                <a:tab pos="895350" algn="l"/>
              </a:tabLst>
              <a:defRPr/>
            </a:pPr>
            <a:endParaRPr lang="da-DK" sz="1700" dirty="0"/>
          </a:p>
          <a:p>
            <a:pPr marL="0" indent="0">
              <a:lnSpc>
                <a:spcPct val="80000"/>
              </a:lnSpc>
              <a:buNone/>
              <a:tabLst>
                <a:tab pos="895350" algn="l"/>
              </a:tabLst>
              <a:defRPr/>
            </a:pPr>
            <a:r>
              <a:rPr lang="da-DK" sz="1700" dirty="0"/>
              <a:t>  - Pligten indtræder ved </a:t>
            </a:r>
            <a:r>
              <a:rPr lang="da-DK" sz="1700" i="1" dirty="0"/>
              <a:t>registreringen</a:t>
            </a:r>
            <a:r>
              <a:rPr lang="da-DK" sz="1700" dirty="0"/>
              <a:t> eller </a:t>
            </a:r>
            <a:r>
              <a:rPr lang="da-DK" sz="1700" i="1" dirty="0"/>
              <a:t>videregivelsen</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  Ingen </a:t>
            </a:r>
            <a:r>
              <a:rPr lang="da-DK" sz="1700" i="1" dirty="0"/>
              <a:t>formkrav </a:t>
            </a:r>
            <a:r>
              <a:rPr lang="da-DK" sz="1700" dirty="0"/>
              <a:t>(notatpligt hvis mundtlig)</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  Meddelelse om:</a:t>
            </a:r>
          </a:p>
          <a:p>
            <a:pPr marL="0" indent="0">
              <a:lnSpc>
                <a:spcPct val="80000"/>
              </a:lnSpc>
              <a:buNone/>
              <a:tabLst>
                <a:tab pos="895350" algn="l"/>
              </a:tabLst>
              <a:defRPr/>
            </a:pPr>
            <a:endParaRPr lang="da-DK" sz="1700" dirty="0"/>
          </a:p>
          <a:p>
            <a:pPr marL="1365250" lvl="1" indent="-381000">
              <a:lnSpc>
                <a:spcPct val="80000"/>
              </a:lnSpc>
              <a:tabLst>
                <a:tab pos="895350" algn="l"/>
              </a:tabLst>
              <a:defRPr/>
            </a:pPr>
            <a:r>
              <a:rPr lang="da-DK" sz="1700" dirty="0"/>
              <a:t>Den dataansvarliges identitet</a:t>
            </a:r>
          </a:p>
          <a:p>
            <a:pPr marL="1365250" lvl="1" indent="-381000">
              <a:lnSpc>
                <a:spcPct val="80000"/>
              </a:lnSpc>
              <a:tabLst>
                <a:tab pos="895350" algn="l"/>
              </a:tabLst>
              <a:defRPr/>
            </a:pPr>
            <a:r>
              <a:rPr lang="da-DK" sz="1700" dirty="0"/>
              <a:t>Formålene med behandlingen	</a:t>
            </a:r>
          </a:p>
          <a:p>
            <a:pPr marL="1365250" lvl="1" indent="-381000">
              <a:lnSpc>
                <a:spcPct val="80000"/>
              </a:lnSpc>
              <a:tabLst>
                <a:tab pos="895350" algn="l"/>
              </a:tabLst>
              <a:defRPr/>
            </a:pPr>
            <a:r>
              <a:rPr lang="da-DK" sz="1700" dirty="0"/>
              <a:t>Øvrige relevante og nødvendige oplysninger: modtagere, hvilken type oplysninger, der er tale om, reglerne om indsigt og berigtigelse</a:t>
            </a:r>
          </a:p>
          <a:p>
            <a:pPr marL="19050" indent="0">
              <a:buNone/>
              <a:defRPr/>
            </a:pPr>
            <a:endParaRPr lang="da-DK" dirty="0"/>
          </a:p>
        </p:txBody>
      </p:sp>
      <p:sp>
        <p:nvSpPr>
          <p:cNvPr id="66565" name="Pladsholder til diasnummer 4"/>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spcBef>
                <a:spcPts val="300"/>
              </a:spcBef>
              <a:buFont typeface="Arial" charset="0"/>
              <a:buChar char="–"/>
              <a:defRPr>
                <a:solidFill>
                  <a:schemeClr val="tx1"/>
                </a:solidFill>
                <a:latin typeface="Arial" charset="0"/>
                <a:cs typeface="Arial" charset="0"/>
              </a:defRPr>
            </a:lvl1pPr>
            <a:lvl2pPr marL="742950" indent="-285750" eaLnBrk="0" hangingPunct="0">
              <a:spcBef>
                <a:spcPts val="300"/>
              </a:spcBef>
              <a:buFont typeface="Arial" charset="0"/>
              <a:buChar char="–"/>
              <a:defRPr>
                <a:solidFill>
                  <a:schemeClr val="tx1"/>
                </a:solidFill>
                <a:latin typeface="Arial" charset="0"/>
                <a:cs typeface="Arial" charset="0"/>
              </a:defRPr>
            </a:lvl2pPr>
            <a:lvl3pPr marL="1143000" indent="-228600" eaLnBrk="0" hangingPunct="0">
              <a:spcBef>
                <a:spcPts val="300"/>
              </a:spcBef>
              <a:buFont typeface="Arial" charset="0"/>
              <a:buChar char="–"/>
              <a:defRPr>
                <a:solidFill>
                  <a:schemeClr val="tx1"/>
                </a:solidFill>
                <a:latin typeface="Arial" charset="0"/>
                <a:cs typeface="Arial" charset="0"/>
              </a:defRPr>
            </a:lvl3pPr>
            <a:lvl4pPr marL="1600200" indent="-228600" eaLnBrk="0" hangingPunct="0">
              <a:spcBef>
                <a:spcPts val="300"/>
              </a:spcBef>
              <a:buFont typeface="Arial" charset="0"/>
              <a:buChar char="–"/>
              <a:defRPr>
                <a:solidFill>
                  <a:schemeClr val="tx1"/>
                </a:solidFill>
                <a:latin typeface="Arial" charset="0"/>
                <a:cs typeface="Arial" charset="0"/>
              </a:defRPr>
            </a:lvl4pPr>
            <a:lvl5pPr marL="2057400" indent="-228600" eaLnBrk="0" hangingPunct="0">
              <a:spcBef>
                <a:spcPts val="300"/>
              </a:spcBef>
              <a:buFont typeface="Arial" charset="0"/>
              <a:buChar char="–"/>
              <a:defRPr>
                <a:solidFill>
                  <a:schemeClr val="tx1"/>
                </a:solidFill>
                <a:latin typeface="Arial" charset="0"/>
                <a:cs typeface="Arial" charset="0"/>
              </a:defRPr>
            </a:lvl5pPr>
            <a:lvl6pPr marL="2514600" indent="-228600" eaLnBrk="0" fontAlgn="base" hangingPunct="0">
              <a:spcBef>
                <a:spcPts val="300"/>
              </a:spcBef>
              <a:spcAft>
                <a:spcPct val="0"/>
              </a:spcAft>
              <a:buFont typeface="Arial" charset="0"/>
              <a:buChar char="–"/>
              <a:defRPr>
                <a:solidFill>
                  <a:schemeClr val="tx1"/>
                </a:solidFill>
                <a:latin typeface="Arial" charset="0"/>
                <a:cs typeface="Arial" charset="0"/>
              </a:defRPr>
            </a:lvl6pPr>
            <a:lvl7pPr marL="2971800" indent="-228600" eaLnBrk="0" fontAlgn="base" hangingPunct="0">
              <a:spcBef>
                <a:spcPts val="300"/>
              </a:spcBef>
              <a:spcAft>
                <a:spcPct val="0"/>
              </a:spcAft>
              <a:buFont typeface="Arial" charset="0"/>
              <a:buChar char="–"/>
              <a:defRPr>
                <a:solidFill>
                  <a:schemeClr val="tx1"/>
                </a:solidFill>
                <a:latin typeface="Arial" charset="0"/>
                <a:cs typeface="Arial" charset="0"/>
              </a:defRPr>
            </a:lvl7pPr>
            <a:lvl8pPr marL="3429000" indent="-228600" eaLnBrk="0" fontAlgn="base" hangingPunct="0">
              <a:spcBef>
                <a:spcPts val="300"/>
              </a:spcBef>
              <a:spcAft>
                <a:spcPct val="0"/>
              </a:spcAft>
              <a:buFont typeface="Arial" charset="0"/>
              <a:buChar char="–"/>
              <a:defRPr>
                <a:solidFill>
                  <a:schemeClr val="tx1"/>
                </a:solidFill>
                <a:latin typeface="Arial" charset="0"/>
                <a:cs typeface="Arial" charset="0"/>
              </a:defRPr>
            </a:lvl8pPr>
            <a:lvl9pPr marL="3886200" indent="-228600" eaLnBrk="0" fontAlgn="base" hangingPunct="0">
              <a:spcBef>
                <a:spcPts val="300"/>
              </a:spcBef>
              <a:spcAft>
                <a:spcPct val="0"/>
              </a:spcAft>
              <a:buFont typeface="Arial" charset="0"/>
              <a:buChar char="–"/>
              <a:defRPr>
                <a:solidFill>
                  <a:schemeClr val="tx1"/>
                </a:solidFill>
                <a:latin typeface="Arial" charset="0"/>
                <a:cs typeface="Arial" charset="0"/>
              </a:defRPr>
            </a:lvl9pPr>
          </a:lstStyle>
          <a:p>
            <a:pPr eaLnBrk="1" fontAlgn="base" hangingPunct="1">
              <a:spcBef>
                <a:spcPct val="0"/>
              </a:spcBef>
              <a:spcAft>
                <a:spcPct val="0"/>
              </a:spcAft>
              <a:buNone/>
            </a:pPr>
            <a:fld id="{8D5A9522-D3A2-489C-82AB-4197FC9BFA0D}" type="slidenum">
              <a:rPr lang="da-DK" altLang="da-DK">
                <a:solidFill>
                  <a:srgbClr val="FFFFFF"/>
                </a:solidFill>
              </a:rPr>
              <a:pPr eaLnBrk="1" fontAlgn="base" hangingPunct="1">
                <a:spcBef>
                  <a:spcPct val="0"/>
                </a:spcBef>
                <a:spcAft>
                  <a:spcPct val="0"/>
                </a:spcAft>
                <a:buNone/>
              </a:pPr>
              <a:t>83</a:t>
            </a:fld>
            <a:endParaRPr lang="da-DK" altLang="da-DK">
              <a:solidFill>
                <a:srgbClr val="FFFFFF"/>
              </a:solidFill>
            </a:endParaRPr>
          </a:p>
        </p:txBody>
      </p:sp>
    </p:spTree>
    <p:extLst>
      <p:ext uri="{BB962C8B-B14F-4D97-AF65-F5344CB8AC3E}">
        <p14:creationId xmlns:p14="http://schemas.microsoft.com/office/powerpoint/2010/main" val="3375033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p:cNvSpPr>
            <a:spLocks noGrp="1"/>
          </p:cNvSpPr>
          <p:nvPr>
            <p:ph type="title"/>
          </p:nvPr>
        </p:nvSpPr>
        <p:spPr/>
        <p:txBody>
          <a:bodyPr>
            <a:normAutofit/>
          </a:bodyPr>
          <a:lstStyle/>
          <a:p>
            <a:r>
              <a:rPr lang="da-DK" dirty="0"/>
              <a:t>Underretningspligt efter § 29 fortsat:</a:t>
            </a:r>
            <a:br>
              <a:rPr lang="da-DK" dirty="0"/>
            </a:br>
            <a:endParaRPr lang="da-DK" altLang="da-DK" dirty="0">
              <a:latin typeface="Arial" charset="0"/>
              <a:cs typeface="Arial" charset="0"/>
            </a:endParaRPr>
          </a:p>
        </p:txBody>
      </p:sp>
      <p:sp>
        <p:nvSpPr>
          <p:cNvPr id="3" name="Pladsholder til indhold 2"/>
          <p:cNvSpPr>
            <a:spLocks noGrp="1"/>
          </p:cNvSpPr>
          <p:nvPr>
            <p:ph idx="1"/>
          </p:nvPr>
        </p:nvSpPr>
        <p:spPr>
          <a:xfrm>
            <a:off x="1559496" y="1412776"/>
            <a:ext cx="8604250" cy="4922838"/>
          </a:xfrm>
        </p:spPr>
        <p:txBody>
          <a:bodyPr>
            <a:normAutofit/>
          </a:bodyPr>
          <a:lstStyle/>
          <a:p>
            <a:pPr marL="19050" indent="0">
              <a:buNone/>
              <a:defRPr/>
            </a:pPr>
            <a:r>
              <a:rPr lang="da-DK" b="1" dirty="0"/>
              <a:t>                                       </a:t>
            </a:r>
          </a:p>
          <a:p>
            <a:pPr marL="0" indent="0">
              <a:lnSpc>
                <a:spcPct val="80000"/>
              </a:lnSpc>
              <a:buNone/>
              <a:tabLst>
                <a:tab pos="895350" algn="l"/>
              </a:tabLst>
              <a:defRPr/>
            </a:pPr>
            <a:endParaRPr lang="da-DK" b="1" dirty="0"/>
          </a:p>
          <a:p>
            <a:pPr marL="0" indent="0">
              <a:lnSpc>
                <a:spcPct val="80000"/>
              </a:lnSpc>
              <a:buNone/>
              <a:tabLst>
                <a:tab pos="895350" algn="l"/>
              </a:tabLst>
              <a:defRPr/>
            </a:pPr>
            <a:r>
              <a:rPr lang="da-DK" sz="1700" dirty="0"/>
              <a:t>Meddelelse  efter § 29 ikke nødvendig:</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1. hvis den registrerede </a:t>
            </a:r>
            <a:r>
              <a:rPr lang="da-DK" sz="1700" i="1" dirty="0"/>
              <a:t>allerede kender </a:t>
            </a:r>
            <a:r>
              <a:rPr lang="da-DK" sz="1700" dirty="0"/>
              <a:t>oplysningerne, § 29 stk. 2 </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2. registreringen eller videregivelsen udtrykkeligt er </a:t>
            </a:r>
            <a:r>
              <a:rPr lang="da-DK" sz="1700" i="1" dirty="0"/>
              <a:t>fastsat i eller ved lov, </a:t>
            </a:r>
            <a:r>
              <a:rPr lang="da-DK" sz="1700" dirty="0"/>
              <a:t>§ 29 stk. 2</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3. underretning er  </a:t>
            </a:r>
            <a:r>
              <a:rPr lang="da-DK" sz="1700" i="1" dirty="0"/>
              <a:t>umulig</a:t>
            </a:r>
            <a:r>
              <a:rPr lang="da-DK" sz="1700" dirty="0"/>
              <a:t> eller </a:t>
            </a:r>
            <a:r>
              <a:rPr lang="da-DK" sz="1700" i="1" dirty="0"/>
              <a:t>uforholdsmæssig vanskelig</a:t>
            </a:r>
            <a:r>
              <a:rPr lang="da-DK" sz="1700" dirty="0"/>
              <a:t> (proportionalitet) - hovedpersoner/bipersoner, § 29 stk. 3</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4. den registreredes interesse må vige for afgørende </a:t>
            </a:r>
            <a:r>
              <a:rPr lang="da-DK" sz="1700" i="1" dirty="0"/>
              <a:t>private</a:t>
            </a:r>
            <a:r>
              <a:rPr lang="da-DK" sz="1700" dirty="0"/>
              <a:t> modhensyn § 30, stk. 1</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5. afgørende </a:t>
            </a:r>
            <a:r>
              <a:rPr lang="da-DK" sz="1700" i="1" dirty="0"/>
              <a:t>offentlige</a:t>
            </a:r>
            <a:r>
              <a:rPr lang="da-DK" sz="1700" dirty="0"/>
              <a:t> modhensyn som sikkerhed, forsvar osv., § 30, stk. 2</a:t>
            </a:r>
          </a:p>
          <a:p>
            <a:pPr marL="19050" indent="0">
              <a:buNone/>
              <a:defRPr/>
            </a:pPr>
            <a:endParaRPr lang="da-DK" dirty="0"/>
          </a:p>
          <a:p>
            <a:pPr marL="19050" indent="0">
              <a:buNone/>
              <a:defRPr/>
            </a:pPr>
            <a:endParaRPr lang="da-DK" b="1" dirty="0"/>
          </a:p>
        </p:txBody>
      </p:sp>
      <p:sp>
        <p:nvSpPr>
          <p:cNvPr id="67589" name="Pladsholder til diasnummer 4"/>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spcBef>
                <a:spcPts val="300"/>
              </a:spcBef>
              <a:buFont typeface="Arial" charset="0"/>
              <a:buChar char="–"/>
              <a:defRPr>
                <a:solidFill>
                  <a:schemeClr val="tx1"/>
                </a:solidFill>
                <a:latin typeface="Arial" charset="0"/>
                <a:cs typeface="Arial" charset="0"/>
              </a:defRPr>
            </a:lvl1pPr>
            <a:lvl2pPr marL="742950" indent="-285750" eaLnBrk="0" hangingPunct="0">
              <a:spcBef>
                <a:spcPts val="300"/>
              </a:spcBef>
              <a:buFont typeface="Arial" charset="0"/>
              <a:buChar char="–"/>
              <a:defRPr>
                <a:solidFill>
                  <a:schemeClr val="tx1"/>
                </a:solidFill>
                <a:latin typeface="Arial" charset="0"/>
                <a:cs typeface="Arial" charset="0"/>
              </a:defRPr>
            </a:lvl2pPr>
            <a:lvl3pPr marL="1143000" indent="-228600" eaLnBrk="0" hangingPunct="0">
              <a:spcBef>
                <a:spcPts val="300"/>
              </a:spcBef>
              <a:buFont typeface="Arial" charset="0"/>
              <a:buChar char="–"/>
              <a:defRPr>
                <a:solidFill>
                  <a:schemeClr val="tx1"/>
                </a:solidFill>
                <a:latin typeface="Arial" charset="0"/>
                <a:cs typeface="Arial" charset="0"/>
              </a:defRPr>
            </a:lvl3pPr>
            <a:lvl4pPr marL="1600200" indent="-228600" eaLnBrk="0" hangingPunct="0">
              <a:spcBef>
                <a:spcPts val="300"/>
              </a:spcBef>
              <a:buFont typeface="Arial" charset="0"/>
              <a:buChar char="–"/>
              <a:defRPr>
                <a:solidFill>
                  <a:schemeClr val="tx1"/>
                </a:solidFill>
                <a:latin typeface="Arial" charset="0"/>
                <a:cs typeface="Arial" charset="0"/>
              </a:defRPr>
            </a:lvl4pPr>
            <a:lvl5pPr marL="2057400" indent="-228600" eaLnBrk="0" hangingPunct="0">
              <a:spcBef>
                <a:spcPts val="300"/>
              </a:spcBef>
              <a:buFont typeface="Arial" charset="0"/>
              <a:buChar char="–"/>
              <a:defRPr>
                <a:solidFill>
                  <a:schemeClr val="tx1"/>
                </a:solidFill>
                <a:latin typeface="Arial" charset="0"/>
                <a:cs typeface="Arial" charset="0"/>
              </a:defRPr>
            </a:lvl5pPr>
            <a:lvl6pPr marL="2514600" indent="-228600" eaLnBrk="0" fontAlgn="base" hangingPunct="0">
              <a:spcBef>
                <a:spcPts val="300"/>
              </a:spcBef>
              <a:spcAft>
                <a:spcPct val="0"/>
              </a:spcAft>
              <a:buFont typeface="Arial" charset="0"/>
              <a:buChar char="–"/>
              <a:defRPr>
                <a:solidFill>
                  <a:schemeClr val="tx1"/>
                </a:solidFill>
                <a:latin typeface="Arial" charset="0"/>
                <a:cs typeface="Arial" charset="0"/>
              </a:defRPr>
            </a:lvl6pPr>
            <a:lvl7pPr marL="2971800" indent="-228600" eaLnBrk="0" fontAlgn="base" hangingPunct="0">
              <a:spcBef>
                <a:spcPts val="300"/>
              </a:spcBef>
              <a:spcAft>
                <a:spcPct val="0"/>
              </a:spcAft>
              <a:buFont typeface="Arial" charset="0"/>
              <a:buChar char="–"/>
              <a:defRPr>
                <a:solidFill>
                  <a:schemeClr val="tx1"/>
                </a:solidFill>
                <a:latin typeface="Arial" charset="0"/>
                <a:cs typeface="Arial" charset="0"/>
              </a:defRPr>
            </a:lvl7pPr>
            <a:lvl8pPr marL="3429000" indent="-228600" eaLnBrk="0" fontAlgn="base" hangingPunct="0">
              <a:spcBef>
                <a:spcPts val="300"/>
              </a:spcBef>
              <a:spcAft>
                <a:spcPct val="0"/>
              </a:spcAft>
              <a:buFont typeface="Arial" charset="0"/>
              <a:buChar char="–"/>
              <a:defRPr>
                <a:solidFill>
                  <a:schemeClr val="tx1"/>
                </a:solidFill>
                <a:latin typeface="Arial" charset="0"/>
                <a:cs typeface="Arial" charset="0"/>
              </a:defRPr>
            </a:lvl8pPr>
            <a:lvl9pPr marL="3886200" indent="-228600" eaLnBrk="0" fontAlgn="base" hangingPunct="0">
              <a:spcBef>
                <a:spcPts val="300"/>
              </a:spcBef>
              <a:spcAft>
                <a:spcPct val="0"/>
              </a:spcAft>
              <a:buFont typeface="Arial" charset="0"/>
              <a:buChar char="–"/>
              <a:defRPr>
                <a:solidFill>
                  <a:schemeClr val="tx1"/>
                </a:solidFill>
                <a:latin typeface="Arial" charset="0"/>
                <a:cs typeface="Arial" charset="0"/>
              </a:defRPr>
            </a:lvl9pPr>
          </a:lstStyle>
          <a:p>
            <a:pPr eaLnBrk="1" fontAlgn="base" hangingPunct="1">
              <a:spcBef>
                <a:spcPct val="0"/>
              </a:spcBef>
              <a:spcAft>
                <a:spcPct val="0"/>
              </a:spcAft>
              <a:buNone/>
            </a:pPr>
            <a:fld id="{CFFDA46F-5671-4B7D-BD88-CE47409680D9}" type="slidenum">
              <a:rPr lang="da-DK" altLang="da-DK">
                <a:solidFill>
                  <a:srgbClr val="FFFFFF"/>
                </a:solidFill>
              </a:rPr>
              <a:pPr eaLnBrk="1" fontAlgn="base" hangingPunct="1">
                <a:spcBef>
                  <a:spcPct val="0"/>
                </a:spcBef>
                <a:spcAft>
                  <a:spcPct val="0"/>
                </a:spcAft>
                <a:buNone/>
              </a:pPr>
              <a:t>84</a:t>
            </a:fld>
            <a:endParaRPr lang="da-DK" altLang="da-DK">
              <a:solidFill>
                <a:srgbClr val="FFFFFF"/>
              </a:solidFill>
            </a:endParaRPr>
          </a:p>
        </p:txBody>
      </p:sp>
    </p:spTree>
    <p:extLst>
      <p:ext uri="{BB962C8B-B14F-4D97-AF65-F5344CB8AC3E}">
        <p14:creationId xmlns:p14="http://schemas.microsoft.com/office/powerpoint/2010/main" val="39861996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p:cNvSpPr>
            <a:spLocks noGrp="1"/>
          </p:cNvSpPr>
          <p:nvPr>
            <p:ph type="title"/>
          </p:nvPr>
        </p:nvSpPr>
        <p:spPr/>
        <p:txBody>
          <a:bodyPr>
            <a:normAutofit/>
          </a:bodyPr>
          <a:lstStyle/>
          <a:p>
            <a:r>
              <a:rPr lang="da-DK" altLang="da-DK" b="1" dirty="0">
                <a:latin typeface="Arial" charset="0"/>
                <a:cs typeface="Arial" charset="0"/>
              </a:rPr>
              <a:t>Anmeldelse af behandling til Datatilsynet</a:t>
            </a:r>
            <a:br>
              <a:rPr lang="da-DK" altLang="da-DK" b="1" dirty="0">
                <a:latin typeface="Arial" charset="0"/>
                <a:cs typeface="Arial" charset="0"/>
              </a:rPr>
            </a:br>
            <a:r>
              <a:rPr lang="da-DK" altLang="da-DK" b="1" dirty="0">
                <a:latin typeface="Arial" charset="0"/>
                <a:cs typeface="Arial" charset="0"/>
              </a:rPr>
              <a:t>Offentlige myndigheder</a:t>
            </a:r>
            <a:endParaRPr lang="da-DK" altLang="da-DK" dirty="0">
              <a:latin typeface="Arial" charset="0"/>
              <a:cs typeface="Arial" charset="0"/>
            </a:endParaRPr>
          </a:p>
        </p:txBody>
      </p:sp>
      <p:sp>
        <p:nvSpPr>
          <p:cNvPr id="74755" name="Pladsholder til indhold 2"/>
          <p:cNvSpPr>
            <a:spLocks noGrp="1"/>
          </p:cNvSpPr>
          <p:nvPr>
            <p:ph idx="1"/>
          </p:nvPr>
        </p:nvSpPr>
        <p:spPr/>
        <p:txBody>
          <a:bodyPr>
            <a:normAutofit fontScale="77500" lnSpcReduction="20000"/>
          </a:bodyPr>
          <a:lstStyle/>
          <a:p>
            <a:pPr marL="19050" indent="0">
              <a:buNone/>
            </a:pPr>
            <a:r>
              <a:rPr lang="da-DK" altLang="da-DK" b="1" dirty="0">
                <a:latin typeface="Arial" charset="0"/>
                <a:cs typeface="Arial" charset="0"/>
              </a:rPr>
              <a:t>                         </a:t>
            </a:r>
          </a:p>
          <a:p>
            <a:pPr marL="19050" indent="0">
              <a:buNone/>
            </a:pPr>
            <a:endParaRPr lang="da-DK" altLang="da-DK" b="1" dirty="0">
              <a:latin typeface="Arial" charset="0"/>
              <a:cs typeface="Arial" charset="0"/>
            </a:endParaRPr>
          </a:p>
          <a:p>
            <a:pPr marL="19050" indent="0">
              <a:buNone/>
            </a:pPr>
            <a:r>
              <a:rPr lang="da-DK" altLang="da-DK" dirty="0">
                <a:latin typeface="Arial" charset="0"/>
                <a:cs typeface="Arial" charset="0"/>
              </a:rPr>
              <a:t>HR. Behandling af oplysninger for </a:t>
            </a:r>
            <a:r>
              <a:rPr lang="da-DK" altLang="da-DK" i="1" dirty="0">
                <a:latin typeface="Arial" charset="0"/>
                <a:cs typeface="Arial" charset="0"/>
              </a:rPr>
              <a:t>den offentlige forvaltning </a:t>
            </a:r>
            <a:r>
              <a:rPr lang="da-DK" altLang="da-DK" dirty="0">
                <a:latin typeface="Arial" charset="0"/>
                <a:cs typeface="Arial" charset="0"/>
              </a:rPr>
              <a:t>skal anmeldes </a:t>
            </a:r>
          </a:p>
          <a:p>
            <a:pPr marL="19050" indent="0">
              <a:buNone/>
            </a:pPr>
            <a:r>
              <a:rPr lang="da-DK" altLang="da-DK" dirty="0">
                <a:latin typeface="Arial" charset="0"/>
                <a:cs typeface="Arial" charset="0"/>
              </a:rPr>
              <a:t>inden iværksættelse, § 43</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U.1 : Oplysninger der ikke er fortrolig karakter, § 44, stk. 1</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U.2: Identifikationsoplysninger </a:t>
            </a:r>
            <a:r>
              <a:rPr lang="da-DK" altLang="da-DK" dirty="0" err="1">
                <a:latin typeface="Arial" charset="0"/>
                <a:cs typeface="Arial" charset="0"/>
              </a:rPr>
              <a:t>bl.a</a:t>
            </a:r>
            <a:r>
              <a:rPr lang="da-DK" altLang="da-DK" dirty="0">
                <a:latin typeface="Arial" charset="0"/>
                <a:cs typeface="Arial" charset="0"/>
              </a:rPr>
              <a:t> . personnummer, § 44, stk. 1</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U.3. oplysninger om betaling til og fra offentlig myndighed, § 44, stk.1</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 4 Behandling i forbindelse med førelse af lovhjemlede registre, som er tilgængelige for </a:t>
            </a:r>
          </a:p>
          <a:p>
            <a:pPr marL="19050" indent="0">
              <a:buNone/>
            </a:pPr>
            <a:r>
              <a:rPr lang="da-DK" altLang="da-DK" dirty="0">
                <a:latin typeface="Arial" charset="0"/>
                <a:cs typeface="Arial" charset="0"/>
              </a:rPr>
              <a:t>offentligheden, § 44, stk. 3 </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    </a:t>
            </a:r>
          </a:p>
        </p:txBody>
      </p:sp>
      <p:sp>
        <p:nvSpPr>
          <p:cNvPr id="74757" name="Pladsholder til diasnummer 4"/>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spcBef>
                <a:spcPts val="300"/>
              </a:spcBef>
              <a:buFont typeface="Arial" charset="0"/>
              <a:buChar char="–"/>
              <a:defRPr>
                <a:solidFill>
                  <a:schemeClr val="tx1"/>
                </a:solidFill>
                <a:latin typeface="Arial" charset="0"/>
                <a:cs typeface="Arial" charset="0"/>
              </a:defRPr>
            </a:lvl1pPr>
            <a:lvl2pPr marL="742950" indent="-285750" eaLnBrk="0" hangingPunct="0">
              <a:spcBef>
                <a:spcPts val="300"/>
              </a:spcBef>
              <a:buFont typeface="Arial" charset="0"/>
              <a:buChar char="–"/>
              <a:defRPr>
                <a:solidFill>
                  <a:schemeClr val="tx1"/>
                </a:solidFill>
                <a:latin typeface="Arial" charset="0"/>
                <a:cs typeface="Arial" charset="0"/>
              </a:defRPr>
            </a:lvl2pPr>
            <a:lvl3pPr marL="1143000" indent="-228600" eaLnBrk="0" hangingPunct="0">
              <a:spcBef>
                <a:spcPts val="300"/>
              </a:spcBef>
              <a:buFont typeface="Arial" charset="0"/>
              <a:buChar char="–"/>
              <a:defRPr>
                <a:solidFill>
                  <a:schemeClr val="tx1"/>
                </a:solidFill>
                <a:latin typeface="Arial" charset="0"/>
                <a:cs typeface="Arial" charset="0"/>
              </a:defRPr>
            </a:lvl3pPr>
            <a:lvl4pPr marL="1600200" indent="-228600" eaLnBrk="0" hangingPunct="0">
              <a:spcBef>
                <a:spcPts val="300"/>
              </a:spcBef>
              <a:buFont typeface="Arial" charset="0"/>
              <a:buChar char="–"/>
              <a:defRPr>
                <a:solidFill>
                  <a:schemeClr val="tx1"/>
                </a:solidFill>
                <a:latin typeface="Arial" charset="0"/>
                <a:cs typeface="Arial" charset="0"/>
              </a:defRPr>
            </a:lvl4pPr>
            <a:lvl5pPr marL="2057400" indent="-228600" eaLnBrk="0" hangingPunct="0">
              <a:spcBef>
                <a:spcPts val="300"/>
              </a:spcBef>
              <a:buFont typeface="Arial" charset="0"/>
              <a:buChar char="–"/>
              <a:defRPr>
                <a:solidFill>
                  <a:schemeClr val="tx1"/>
                </a:solidFill>
                <a:latin typeface="Arial" charset="0"/>
                <a:cs typeface="Arial" charset="0"/>
              </a:defRPr>
            </a:lvl5pPr>
            <a:lvl6pPr marL="2514600" indent="-228600" eaLnBrk="0" fontAlgn="base" hangingPunct="0">
              <a:spcBef>
                <a:spcPts val="300"/>
              </a:spcBef>
              <a:spcAft>
                <a:spcPct val="0"/>
              </a:spcAft>
              <a:buFont typeface="Arial" charset="0"/>
              <a:buChar char="–"/>
              <a:defRPr>
                <a:solidFill>
                  <a:schemeClr val="tx1"/>
                </a:solidFill>
                <a:latin typeface="Arial" charset="0"/>
                <a:cs typeface="Arial" charset="0"/>
              </a:defRPr>
            </a:lvl6pPr>
            <a:lvl7pPr marL="2971800" indent="-228600" eaLnBrk="0" fontAlgn="base" hangingPunct="0">
              <a:spcBef>
                <a:spcPts val="300"/>
              </a:spcBef>
              <a:spcAft>
                <a:spcPct val="0"/>
              </a:spcAft>
              <a:buFont typeface="Arial" charset="0"/>
              <a:buChar char="–"/>
              <a:defRPr>
                <a:solidFill>
                  <a:schemeClr val="tx1"/>
                </a:solidFill>
                <a:latin typeface="Arial" charset="0"/>
                <a:cs typeface="Arial" charset="0"/>
              </a:defRPr>
            </a:lvl7pPr>
            <a:lvl8pPr marL="3429000" indent="-228600" eaLnBrk="0" fontAlgn="base" hangingPunct="0">
              <a:spcBef>
                <a:spcPts val="300"/>
              </a:spcBef>
              <a:spcAft>
                <a:spcPct val="0"/>
              </a:spcAft>
              <a:buFont typeface="Arial" charset="0"/>
              <a:buChar char="–"/>
              <a:defRPr>
                <a:solidFill>
                  <a:schemeClr val="tx1"/>
                </a:solidFill>
                <a:latin typeface="Arial" charset="0"/>
                <a:cs typeface="Arial" charset="0"/>
              </a:defRPr>
            </a:lvl8pPr>
            <a:lvl9pPr marL="3886200" indent="-228600" eaLnBrk="0" fontAlgn="base" hangingPunct="0">
              <a:spcBef>
                <a:spcPts val="300"/>
              </a:spcBef>
              <a:spcAft>
                <a:spcPct val="0"/>
              </a:spcAft>
              <a:buFont typeface="Arial" charset="0"/>
              <a:buChar char="–"/>
              <a:defRPr>
                <a:solidFill>
                  <a:schemeClr val="tx1"/>
                </a:solidFill>
                <a:latin typeface="Arial" charset="0"/>
                <a:cs typeface="Arial" charset="0"/>
              </a:defRPr>
            </a:lvl9pPr>
          </a:lstStyle>
          <a:p>
            <a:pPr eaLnBrk="1" fontAlgn="base" hangingPunct="1">
              <a:spcBef>
                <a:spcPct val="0"/>
              </a:spcBef>
              <a:spcAft>
                <a:spcPct val="0"/>
              </a:spcAft>
              <a:buNone/>
            </a:pPr>
            <a:endParaRPr lang="da-DK" altLang="da-DK" dirty="0">
              <a:solidFill>
                <a:srgbClr val="FFFFFF"/>
              </a:solidFill>
            </a:endParaRPr>
          </a:p>
        </p:txBody>
      </p:sp>
    </p:spTree>
    <p:extLst>
      <p:ext uri="{BB962C8B-B14F-4D97-AF65-F5344CB8AC3E}">
        <p14:creationId xmlns:p14="http://schemas.microsoft.com/office/powerpoint/2010/main" val="39350274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99C61-C1D6-4853-8498-6F9282488F7D}"/>
              </a:ext>
            </a:extLst>
          </p:cNvPr>
          <p:cNvSpPr>
            <a:spLocks noGrp="1"/>
          </p:cNvSpPr>
          <p:nvPr>
            <p:ph type="title"/>
          </p:nvPr>
        </p:nvSpPr>
        <p:spPr/>
        <p:txBody>
          <a:bodyPr>
            <a:normAutofit/>
          </a:bodyPr>
          <a:lstStyle/>
          <a:p>
            <a:r>
              <a:rPr lang="da-DK" altLang="da-DK" b="1" dirty="0">
                <a:latin typeface="Arial" charset="0"/>
                <a:cs typeface="Arial" charset="0"/>
              </a:rPr>
              <a:t>Anmeldelse af behandling til Datatilsynet</a:t>
            </a:r>
            <a:br>
              <a:rPr lang="da-DK" altLang="da-DK" b="1" dirty="0">
                <a:latin typeface="Arial" charset="0"/>
                <a:cs typeface="Arial" charset="0"/>
              </a:rPr>
            </a:br>
            <a:r>
              <a:rPr lang="da-DK" altLang="da-DK" b="1" dirty="0">
                <a:latin typeface="Arial" charset="0"/>
                <a:cs typeface="Arial" charset="0"/>
              </a:rPr>
              <a:t>Private</a:t>
            </a:r>
            <a:endParaRPr lang="da-DK" dirty="0"/>
          </a:p>
        </p:txBody>
      </p:sp>
      <p:sp>
        <p:nvSpPr>
          <p:cNvPr id="3" name="Pladsholder til indhold 2">
            <a:extLst>
              <a:ext uri="{FF2B5EF4-FFF2-40B4-BE49-F238E27FC236}">
                <a16:creationId xmlns:a16="http://schemas.microsoft.com/office/drawing/2014/main" id="{1957EAE3-1869-4736-A114-9B47DDF25D7F}"/>
              </a:ext>
            </a:extLst>
          </p:cNvPr>
          <p:cNvSpPr>
            <a:spLocks noGrp="1"/>
          </p:cNvSpPr>
          <p:nvPr>
            <p:ph idx="1"/>
          </p:nvPr>
        </p:nvSpPr>
        <p:spPr/>
        <p:txBody>
          <a:bodyPr>
            <a:normAutofit fontScale="85000" lnSpcReduction="20000"/>
          </a:bodyPr>
          <a:lstStyle/>
          <a:p>
            <a:pPr marL="19050" indent="0">
              <a:buNone/>
            </a:pPr>
            <a:r>
              <a:rPr lang="da-DK" altLang="da-DK" dirty="0">
                <a:latin typeface="Arial" charset="0"/>
                <a:cs typeface="Arial" charset="0"/>
              </a:rPr>
              <a:t>HR. Behandling af følsomme oplysninger for </a:t>
            </a:r>
            <a:r>
              <a:rPr lang="da-DK" altLang="da-DK" i="1" dirty="0">
                <a:latin typeface="Arial" charset="0"/>
                <a:cs typeface="Arial" charset="0"/>
              </a:rPr>
              <a:t>private </a:t>
            </a:r>
            <a:r>
              <a:rPr lang="da-DK" altLang="da-DK" dirty="0">
                <a:latin typeface="Arial" charset="0"/>
                <a:cs typeface="Arial" charset="0"/>
              </a:rPr>
              <a:t>skal anmeldes </a:t>
            </a:r>
          </a:p>
          <a:p>
            <a:pPr marL="19050" indent="0">
              <a:buNone/>
            </a:pPr>
            <a:r>
              <a:rPr lang="da-DK" altLang="da-DK" dirty="0">
                <a:latin typeface="Arial" charset="0"/>
                <a:cs typeface="Arial" charset="0"/>
              </a:rPr>
              <a:t>inden iværksættelse, § 48</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U.1 : Oplysninger om ansatte der ikke er følsomme, § 49, stk. 1, nr. 1</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U.2: Oplysninger om ansattes helbredsforhold hvis behandlingen er nødvendig i henhold til anden lov, § 49, stk. 1, nr. 2</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U.3. Nødvendige oplysninger som følge af overenskomst, § 49, stk. 1, nr. 3</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 4 Oplysninger om kunder, leverandører eller forretningsforbindelser der ikke er følsomme, § 49, stk. 1, nr. 4</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 5 Markedsundersøgelser der ikke rummer følsomme oplysninger, § 49, stk. 1, nr. 5</a:t>
            </a:r>
          </a:p>
          <a:p>
            <a:pPr marL="19050" indent="0">
              <a:buNone/>
            </a:pPr>
            <a:endParaRPr lang="da-DK" altLang="da-DK" dirty="0">
              <a:latin typeface="Arial" charset="0"/>
              <a:cs typeface="Arial" charset="0"/>
            </a:endParaRPr>
          </a:p>
          <a:p>
            <a:endParaRPr lang="da-DK" dirty="0"/>
          </a:p>
        </p:txBody>
      </p:sp>
      <p:sp>
        <p:nvSpPr>
          <p:cNvPr id="4" name="Pladsholder til slidenummer 3">
            <a:extLst>
              <a:ext uri="{FF2B5EF4-FFF2-40B4-BE49-F238E27FC236}">
                <a16:creationId xmlns:a16="http://schemas.microsoft.com/office/drawing/2014/main" id="{919B33C8-CC88-4B97-907F-1B60AC8866D7}"/>
              </a:ext>
            </a:extLst>
          </p:cNvPr>
          <p:cNvSpPr>
            <a:spLocks noGrp="1"/>
          </p:cNvSpPr>
          <p:nvPr>
            <p:ph type="sldNum" sz="quarter" idx="4294967295"/>
          </p:nvPr>
        </p:nvSpPr>
        <p:spPr/>
        <p:txBody>
          <a:bodyPr/>
          <a:lstStyle/>
          <a:p>
            <a:endParaRPr lang="da-DK" dirty="0"/>
          </a:p>
        </p:txBody>
      </p:sp>
    </p:spTree>
    <p:extLst>
      <p:ext uri="{BB962C8B-B14F-4D97-AF65-F5344CB8AC3E}">
        <p14:creationId xmlns:p14="http://schemas.microsoft.com/office/powerpoint/2010/main" val="40062190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7F5D01-BB15-4CC4-8A04-685825BA2076}"/>
              </a:ext>
            </a:extLst>
          </p:cNvPr>
          <p:cNvSpPr>
            <a:spLocks noGrp="1"/>
          </p:cNvSpPr>
          <p:nvPr>
            <p:ph type="title"/>
          </p:nvPr>
        </p:nvSpPr>
        <p:spPr/>
        <p:txBody>
          <a:bodyPr/>
          <a:lstStyle/>
          <a:p>
            <a:r>
              <a:rPr lang="da-DK" altLang="da-DK" b="1" dirty="0">
                <a:latin typeface="Arial" charset="0"/>
                <a:cs typeface="Arial" charset="0"/>
              </a:rPr>
              <a:t>Anmeldelse af behandling til Datatilsynet</a:t>
            </a:r>
            <a:br>
              <a:rPr lang="da-DK" altLang="da-DK" b="1" dirty="0">
                <a:latin typeface="Arial" charset="0"/>
                <a:cs typeface="Arial" charset="0"/>
              </a:rPr>
            </a:br>
            <a:r>
              <a:rPr lang="da-DK" altLang="da-DK" b="1" dirty="0">
                <a:latin typeface="Arial" charset="0"/>
                <a:cs typeface="Arial" charset="0"/>
              </a:rPr>
              <a:t>Private</a:t>
            </a:r>
            <a:endParaRPr lang="da-DK" dirty="0"/>
          </a:p>
        </p:txBody>
      </p:sp>
      <p:sp>
        <p:nvSpPr>
          <p:cNvPr id="3" name="Pladsholder til indhold 2">
            <a:extLst>
              <a:ext uri="{FF2B5EF4-FFF2-40B4-BE49-F238E27FC236}">
                <a16:creationId xmlns:a16="http://schemas.microsoft.com/office/drawing/2014/main" id="{2C4F30F6-A170-432C-AADB-756864261863}"/>
              </a:ext>
            </a:extLst>
          </p:cNvPr>
          <p:cNvSpPr>
            <a:spLocks noGrp="1"/>
          </p:cNvSpPr>
          <p:nvPr>
            <p:ph idx="1"/>
          </p:nvPr>
        </p:nvSpPr>
        <p:spPr/>
        <p:txBody>
          <a:bodyPr>
            <a:normAutofit/>
          </a:bodyPr>
          <a:lstStyle/>
          <a:p>
            <a:pPr marL="0" indent="0">
              <a:buNone/>
            </a:pPr>
            <a:r>
              <a:rPr lang="da-DK" altLang="da-DK" dirty="0">
                <a:latin typeface="Arial" charset="0"/>
                <a:cs typeface="Arial" charset="0"/>
              </a:rPr>
              <a:t>U. 6. Foreninger der behandler oplysninger om medlemmer, § 49, stk. 1, nr. 6</a:t>
            </a:r>
          </a:p>
          <a:p>
            <a:endParaRPr lang="da-DK" dirty="0"/>
          </a:p>
          <a:p>
            <a:pPr marL="0" indent="0">
              <a:buNone/>
            </a:pPr>
            <a:r>
              <a:rPr lang="da-DK" dirty="0"/>
              <a:t>U. 7. Advokater og revisorer som behandler personoplysning om klientforhold, § 49, stk. 1, nr. 7</a:t>
            </a:r>
          </a:p>
          <a:p>
            <a:pPr marL="0" indent="0">
              <a:buNone/>
            </a:pPr>
            <a:endParaRPr lang="da-DK" dirty="0"/>
          </a:p>
          <a:p>
            <a:pPr marL="0" indent="0">
              <a:buNone/>
            </a:pPr>
            <a:r>
              <a:rPr lang="da-DK" dirty="0"/>
              <a:t>U. 8. Læger m.v. der anvender personoplysninger som led i behandling, § 49, stk. 1, nr. 8</a:t>
            </a:r>
          </a:p>
          <a:p>
            <a:pPr marL="0" indent="0">
              <a:buNone/>
            </a:pPr>
            <a:endParaRPr lang="da-DK" dirty="0"/>
          </a:p>
          <a:p>
            <a:pPr marL="0" indent="0">
              <a:buNone/>
            </a:pPr>
            <a:r>
              <a:rPr lang="da-DK" dirty="0"/>
              <a:t>U. 9. </a:t>
            </a:r>
            <a:r>
              <a:rPr lang="da-DK" dirty="0" err="1"/>
              <a:t>Bedriftsundhedstjeneste</a:t>
            </a:r>
            <a:r>
              <a:rPr lang="da-DK" dirty="0"/>
              <a:t>, § 49, stk. 1, nr. 9</a:t>
            </a:r>
          </a:p>
        </p:txBody>
      </p:sp>
      <p:sp>
        <p:nvSpPr>
          <p:cNvPr id="4" name="Pladsholder til slidenummer 3">
            <a:extLst>
              <a:ext uri="{FF2B5EF4-FFF2-40B4-BE49-F238E27FC236}">
                <a16:creationId xmlns:a16="http://schemas.microsoft.com/office/drawing/2014/main" id="{0B261E89-7FCF-41CD-8F43-25F3383FE6F9}"/>
              </a:ext>
            </a:extLst>
          </p:cNvPr>
          <p:cNvSpPr>
            <a:spLocks noGrp="1"/>
          </p:cNvSpPr>
          <p:nvPr>
            <p:ph type="sldNum" sz="quarter" idx="4294967295"/>
          </p:nvPr>
        </p:nvSpPr>
        <p:spPr/>
        <p:txBody>
          <a:bodyPr/>
          <a:lstStyle/>
          <a:p>
            <a:fld id="{1D365153-80F3-42C0-BCD1-5A57B992E103}" type="slidenum">
              <a:rPr lang="da-DK" smtClean="0"/>
              <a:t>87</a:t>
            </a:fld>
            <a:endParaRPr lang="da-DK"/>
          </a:p>
        </p:txBody>
      </p:sp>
    </p:spTree>
    <p:extLst>
      <p:ext uri="{BB962C8B-B14F-4D97-AF65-F5344CB8AC3E}">
        <p14:creationId xmlns:p14="http://schemas.microsoft.com/office/powerpoint/2010/main" val="6160255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p:cNvSpPr>
            <a:spLocks noGrp="1"/>
          </p:cNvSpPr>
          <p:nvPr>
            <p:ph type="title"/>
          </p:nvPr>
        </p:nvSpPr>
        <p:spPr/>
        <p:txBody>
          <a:bodyPr>
            <a:noAutofit/>
          </a:bodyPr>
          <a:lstStyle/>
          <a:p>
            <a:pPr marL="19050" indent="0">
              <a:defRPr/>
            </a:pPr>
            <a:r>
              <a:rPr lang="da-DK" sz="2800" b="1" dirty="0"/>
              <a:t>Anmeldelse til Datatilsynet</a:t>
            </a:r>
            <a:br>
              <a:rPr lang="da-DK" sz="2800" b="1" dirty="0"/>
            </a:br>
            <a:r>
              <a:rPr lang="da-DK" sz="2800" b="1" dirty="0"/>
              <a:t>Procedureregler ved  anmeldelser </a:t>
            </a:r>
            <a:br>
              <a:rPr lang="da-DK" sz="2800" b="1" dirty="0"/>
            </a:br>
            <a:endParaRPr lang="da-DK" altLang="da-DK" sz="2800" dirty="0">
              <a:latin typeface="Arial" charset="0"/>
              <a:cs typeface="Arial" charset="0"/>
            </a:endParaRPr>
          </a:p>
        </p:txBody>
      </p:sp>
      <p:sp>
        <p:nvSpPr>
          <p:cNvPr id="3" name="Pladsholder til indhold 2"/>
          <p:cNvSpPr>
            <a:spLocks noGrp="1"/>
          </p:cNvSpPr>
          <p:nvPr>
            <p:ph idx="1"/>
          </p:nvPr>
        </p:nvSpPr>
        <p:spPr>
          <a:xfrm>
            <a:off x="1847850" y="1916114"/>
            <a:ext cx="8459788" cy="4859337"/>
          </a:xfrm>
        </p:spPr>
        <p:txBody>
          <a:bodyPr>
            <a:normAutofit/>
          </a:bodyPr>
          <a:lstStyle/>
          <a:p>
            <a:pPr marL="19050" indent="0">
              <a:buNone/>
              <a:defRPr/>
            </a:pPr>
            <a:r>
              <a:rPr lang="da-DK" b="1" dirty="0"/>
              <a:t>	§§ 45 og 46 – offentlige myndigheder</a:t>
            </a:r>
          </a:p>
          <a:p>
            <a:pPr marL="19050" indent="0">
              <a:buNone/>
              <a:defRPr/>
            </a:pPr>
            <a:r>
              <a:rPr lang="da-DK" b="1" dirty="0"/>
              <a:t>	§§ 50 og 51 - private                                 </a:t>
            </a:r>
          </a:p>
          <a:p>
            <a:pPr marL="19050" indent="0">
              <a:buNone/>
              <a:defRPr/>
            </a:pPr>
            <a:endParaRPr lang="da-DK" b="1" dirty="0"/>
          </a:p>
          <a:p>
            <a:pPr>
              <a:buFontTx/>
              <a:buChar char="-"/>
              <a:defRPr/>
            </a:pPr>
            <a:r>
              <a:rPr lang="da-DK" dirty="0"/>
              <a:t>Datatilsynets </a:t>
            </a:r>
            <a:r>
              <a:rPr lang="da-DK" i="1" dirty="0"/>
              <a:t>udtalelse</a:t>
            </a:r>
            <a:r>
              <a:rPr lang="da-DK" dirty="0"/>
              <a:t> skal indhentes  inden iværksættelse af visse særligt følsomme anmeldelsespligtige behandlinger.</a:t>
            </a:r>
          </a:p>
          <a:p>
            <a:pPr>
              <a:buFontTx/>
              <a:buChar char="-"/>
              <a:defRPr/>
            </a:pPr>
            <a:endParaRPr lang="da-DK" dirty="0"/>
          </a:p>
          <a:p>
            <a:pPr>
              <a:buFontTx/>
              <a:buChar char="-"/>
              <a:defRPr/>
            </a:pPr>
            <a:r>
              <a:rPr lang="da-DK" dirty="0"/>
              <a:t>Væsentlige ændringer i de anmeldelsespligtige oplysninger skal anmeldes.</a:t>
            </a:r>
          </a:p>
          <a:p>
            <a:pPr>
              <a:buFontTx/>
              <a:buChar char="-"/>
              <a:defRPr/>
            </a:pPr>
            <a:endParaRPr lang="da-DK" dirty="0"/>
          </a:p>
          <a:p>
            <a:pPr>
              <a:buFontTx/>
              <a:buChar char="-"/>
              <a:defRPr/>
            </a:pPr>
            <a:r>
              <a:rPr lang="da-DK" dirty="0"/>
              <a:t>Inden iværksættelse af  anmeldelsespligtige ændringer  skal Datatilsynet høres.</a:t>
            </a:r>
          </a:p>
          <a:p>
            <a:pPr>
              <a:buFontTx/>
              <a:buChar char="-"/>
              <a:defRPr/>
            </a:pPr>
            <a:endParaRPr lang="da-DK" dirty="0"/>
          </a:p>
          <a:p>
            <a:pPr marL="19050" indent="0">
              <a:buNone/>
              <a:defRPr/>
            </a:pPr>
            <a:endParaRPr lang="da-DK" b="1" dirty="0"/>
          </a:p>
          <a:p>
            <a:pPr marL="19050" indent="0">
              <a:buNone/>
              <a:defRPr/>
            </a:pPr>
            <a:endParaRPr lang="da-DK" b="1" dirty="0"/>
          </a:p>
        </p:txBody>
      </p:sp>
      <p:sp>
        <p:nvSpPr>
          <p:cNvPr id="75781" name="Pladsholder til diasnummer 4"/>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spcBef>
                <a:spcPts val="300"/>
              </a:spcBef>
              <a:buFont typeface="Arial" charset="0"/>
              <a:buChar char="–"/>
              <a:defRPr>
                <a:solidFill>
                  <a:schemeClr val="tx1"/>
                </a:solidFill>
                <a:latin typeface="Arial" charset="0"/>
                <a:cs typeface="Arial" charset="0"/>
              </a:defRPr>
            </a:lvl1pPr>
            <a:lvl2pPr marL="742950" indent="-285750" eaLnBrk="0" hangingPunct="0">
              <a:spcBef>
                <a:spcPts val="300"/>
              </a:spcBef>
              <a:buFont typeface="Arial" charset="0"/>
              <a:buChar char="–"/>
              <a:defRPr>
                <a:solidFill>
                  <a:schemeClr val="tx1"/>
                </a:solidFill>
                <a:latin typeface="Arial" charset="0"/>
                <a:cs typeface="Arial" charset="0"/>
              </a:defRPr>
            </a:lvl2pPr>
            <a:lvl3pPr marL="1143000" indent="-228600" eaLnBrk="0" hangingPunct="0">
              <a:spcBef>
                <a:spcPts val="300"/>
              </a:spcBef>
              <a:buFont typeface="Arial" charset="0"/>
              <a:buChar char="–"/>
              <a:defRPr>
                <a:solidFill>
                  <a:schemeClr val="tx1"/>
                </a:solidFill>
                <a:latin typeface="Arial" charset="0"/>
                <a:cs typeface="Arial" charset="0"/>
              </a:defRPr>
            </a:lvl3pPr>
            <a:lvl4pPr marL="1600200" indent="-228600" eaLnBrk="0" hangingPunct="0">
              <a:spcBef>
                <a:spcPts val="300"/>
              </a:spcBef>
              <a:buFont typeface="Arial" charset="0"/>
              <a:buChar char="–"/>
              <a:defRPr>
                <a:solidFill>
                  <a:schemeClr val="tx1"/>
                </a:solidFill>
                <a:latin typeface="Arial" charset="0"/>
                <a:cs typeface="Arial" charset="0"/>
              </a:defRPr>
            </a:lvl4pPr>
            <a:lvl5pPr marL="2057400" indent="-228600" eaLnBrk="0" hangingPunct="0">
              <a:spcBef>
                <a:spcPts val="300"/>
              </a:spcBef>
              <a:buFont typeface="Arial" charset="0"/>
              <a:buChar char="–"/>
              <a:defRPr>
                <a:solidFill>
                  <a:schemeClr val="tx1"/>
                </a:solidFill>
                <a:latin typeface="Arial" charset="0"/>
                <a:cs typeface="Arial" charset="0"/>
              </a:defRPr>
            </a:lvl5pPr>
            <a:lvl6pPr marL="2514600" indent="-228600" eaLnBrk="0" fontAlgn="base" hangingPunct="0">
              <a:spcBef>
                <a:spcPts val="300"/>
              </a:spcBef>
              <a:spcAft>
                <a:spcPct val="0"/>
              </a:spcAft>
              <a:buFont typeface="Arial" charset="0"/>
              <a:buChar char="–"/>
              <a:defRPr>
                <a:solidFill>
                  <a:schemeClr val="tx1"/>
                </a:solidFill>
                <a:latin typeface="Arial" charset="0"/>
                <a:cs typeface="Arial" charset="0"/>
              </a:defRPr>
            </a:lvl6pPr>
            <a:lvl7pPr marL="2971800" indent="-228600" eaLnBrk="0" fontAlgn="base" hangingPunct="0">
              <a:spcBef>
                <a:spcPts val="300"/>
              </a:spcBef>
              <a:spcAft>
                <a:spcPct val="0"/>
              </a:spcAft>
              <a:buFont typeface="Arial" charset="0"/>
              <a:buChar char="–"/>
              <a:defRPr>
                <a:solidFill>
                  <a:schemeClr val="tx1"/>
                </a:solidFill>
                <a:latin typeface="Arial" charset="0"/>
                <a:cs typeface="Arial" charset="0"/>
              </a:defRPr>
            </a:lvl7pPr>
            <a:lvl8pPr marL="3429000" indent="-228600" eaLnBrk="0" fontAlgn="base" hangingPunct="0">
              <a:spcBef>
                <a:spcPts val="300"/>
              </a:spcBef>
              <a:spcAft>
                <a:spcPct val="0"/>
              </a:spcAft>
              <a:buFont typeface="Arial" charset="0"/>
              <a:buChar char="–"/>
              <a:defRPr>
                <a:solidFill>
                  <a:schemeClr val="tx1"/>
                </a:solidFill>
                <a:latin typeface="Arial" charset="0"/>
                <a:cs typeface="Arial" charset="0"/>
              </a:defRPr>
            </a:lvl8pPr>
            <a:lvl9pPr marL="3886200" indent="-228600" eaLnBrk="0" fontAlgn="base" hangingPunct="0">
              <a:spcBef>
                <a:spcPts val="300"/>
              </a:spcBef>
              <a:spcAft>
                <a:spcPct val="0"/>
              </a:spcAft>
              <a:buFont typeface="Arial" charset="0"/>
              <a:buChar char="–"/>
              <a:defRPr>
                <a:solidFill>
                  <a:schemeClr val="tx1"/>
                </a:solidFill>
                <a:latin typeface="Arial" charset="0"/>
                <a:cs typeface="Arial" charset="0"/>
              </a:defRPr>
            </a:lvl9pPr>
          </a:lstStyle>
          <a:p>
            <a:pPr eaLnBrk="1" fontAlgn="base" hangingPunct="1">
              <a:spcBef>
                <a:spcPct val="0"/>
              </a:spcBef>
              <a:spcAft>
                <a:spcPct val="0"/>
              </a:spcAft>
              <a:buNone/>
            </a:pPr>
            <a:fld id="{26F68621-5211-4D94-9FC6-C7879FB05C73}" type="slidenum">
              <a:rPr lang="da-DK" altLang="da-DK">
                <a:solidFill>
                  <a:srgbClr val="FFFFFF"/>
                </a:solidFill>
              </a:rPr>
              <a:pPr eaLnBrk="1" fontAlgn="base" hangingPunct="1">
                <a:spcBef>
                  <a:spcPct val="0"/>
                </a:spcBef>
                <a:spcAft>
                  <a:spcPct val="0"/>
                </a:spcAft>
                <a:buNone/>
              </a:pPr>
              <a:t>88</a:t>
            </a:fld>
            <a:endParaRPr lang="da-DK" altLang="da-DK" dirty="0">
              <a:solidFill>
                <a:srgbClr val="FFFFFF"/>
              </a:solidFill>
            </a:endParaRPr>
          </a:p>
        </p:txBody>
      </p:sp>
    </p:spTree>
    <p:extLst>
      <p:ext uri="{BB962C8B-B14F-4D97-AF65-F5344CB8AC3E}">
        <p14:creationId xmlns:p14="http://schemas.microsoft.com/office/powerpoint/2010/main" val="28778827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8411" y="3548458"/>
            <a:ext cx="10307595" cy="1086357"/>
          </a:xfrm>
        </p:spPr>
        <p:txBody>
          <a:bodyPr/>
          <a:lstStyle/>
          <a:p>
            <a:r>
              <a:rPr lang="da-DK" b="1" dirty="0">
                <a:solidFill>
                  <a:schemeClr val="tx1"/>
                </a:solidFill>
              </a:rPr>
              <a:t>SARFARISSOQ / GDPR</a:t>
            </a:r>
            <a:endParaRPr lang="da-DK" b="1" dirty="0">
              <a:solidFill>
                <a:schemeClr val="accent2"/>
              </a:solidFill>
            </a:endParaRPr>
          </a:p>
        </p:txBody>
      </p:sp>
      <p:sp>
        <p:nvSpPr>
          <p:cNvPr id="3" name="Undertitel 2"/>
          <p:cNvSpPr>
            <a:spLocks noGrp="1"/>
          </p:cNvSpPr>
          <p:nvPr>
            <p:ph type="subTitle" idx="1"/>
          </p:nvPr>
        </p:nvSpPr>
        <p:spPr>
          <a:xfrm>
            <a:off x="614905" y="4495329"/>
            <a:ext cx="9144000" cy="1655762"/>
          </a:xfrm>
        </p:spPr>
        <p:txBody>
          <a:bodyPr/>
          <a:lstStyle/>
          <a:p>
            <a:r>
              <a:rPr lang="da-DK" dirty="0"/>
              <a:t>15. januar 2020</a:t>
            </a:r>
          </a:p>
          <a:p>
            <a:br>
              <a:rPr lang="da-DK" dirty="0"/>
            </a:br>
            <a:r>
              <a:rPr lang="da-DK" dirty="0"/>
              <a:t>GDPR Koordinator</a:t>
            </a:r>
            <a:br>
              <a:rPr lang="da-DK" dirty="0"/>
            </a:br>
            <a:r>
              <a:rPr lang="da-DK" dirty="0"/>
              <a:t>Rudolf Heilmann</a:t>
            </a:r>
          </a:p>
        </p:txBody>
      </p:sp>
    </p:spTree>
    <p:extLst>
      <p:ext uri="{BB962C8B-B14F-4D97-AF65-F5344CB8AC3E}">
        <p14:creationId xmlns:p14="http://schemas.microsoft.com/office/powerpoint/2010/main" val="3895992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AD3BA564-C08A-4F81-86CC-A42F6A5D672C}" type="slidenum">
              <a:rPr lang="en-US" smtClean="0"/>
              <a:pPr>
                <a:defRPr/>
              </a:pPr>
              <a:t>9</a:t>
            </a:fld>
            <a:endParaRPr lang="en-US" sz="800"/>
          </a:p>
        </p:txBody>
      </p:sp>
      <p:pic>
        <p:nvPicPr>
          <p:cNvPr id="3" name="Billede 2"/>
          <p:cNvPicPr>
            <a:picLocks noChangeAspect="1"/>
          </p:cNvPicPr>
          <p:nvPr/>
        </p:nvPicPr>
        <p:blipFill>
          <a:blip r:embed="rId2"/>
          <a:stretch>
            <a:fillRect/>
          </a:stretch>
        </p:blipFill>
        <p:spPr>
          <a:xfrm>
            <a:off x="15625" y="-8813"/>
            <a:ext cx="12176375" cy="6866813"/>
          </a:xfrm>
          <a:prstGeom prst="rect">
            <a:avLst/>
          </a:prstGeom>
        </p:spPr>
      </p:pic>
    </p:spTree>
    <p:extLst>
      <p:ext uri="{BB962C8B-B14F-4D97-AF65-F5344CB8AC3E}">
        <p14:creationId xmlns:p14="http://schemas.microsoft.com/office/powerpoint/2010/main" val="535774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fontScale="77500" lnSpcReduction="20000"/>
          </a:bodyPr>
          <a:lstStyle/>
          <a:p>
            <a:r>
              <a:rPr lang="da-DK" dirty="0"/>
              <a:t>Opererer i EU: </a:t>
            </a:r>
            <a:br>
              <a:rPr lang="da-DK" dirty="0"/>
            </a:br>
            <a:r>
              <a:rPr lang="da-DK" dirty="0"/>
              <a:t>Efterleve databeskyttelsesforordningen maj 2018</a:t>
            </a:r>
          </a:p>
          <a:p>
            <a:r>
              <a:rPr lang="da-DK" dirty="0" err="1"/>
              <a:t>Compliant</a:t>
            </a:r>
            <a:r>
              <a:rPr lang="da-DK" dirty="0"/>
              <a:t>:</a:t>
            </a:r>
            <a:br>
              <a:rPr lang="da-DK" dirty="0"/>
            </a:br>
            <a:r>
              <a:rPr lang="da-DK" dirty="0"/>
              <a:t>- Leverandører</a:t>
            </a:r>
            <a:br>
              <a:rPr lang="da-DK" dirty="0"/>
            </a:br>
            <a:r>
              <a:rPr lang="da-DK" dirty="0"/>
              <a:t>- Due diligence</a:t>
            </a:r>
            <a:br>
              <a:rPr lang="da-DK" dirty="0"/>
            </a:br>
            <a:r>
              <a:rPr lang="da-DK" dirty="0"/>
              <a:t>- En stor del af personalet naturligt omfattet,</a:t>
            </a:r>
            <a:br>
              <a:rPr lang="da-DK" dirty="0"/>
            </a:br>
            <a:r>
              <a:rPr lang="da-DK" dirty="0"/>
              <a:t>   besluttet at hele Koncern omfattet</a:t>
            </a:r>
          </a:p>
          <a:p>
            <a:pPr lvl="1"/>
            <a:r>
              <a:rPr lang="da-DK" dirty="0"/>
              <a:t>Air Greenland DK og GL</a:t>
            </a:r>
          </a:p>
          <a:p>
            <a:pPr lvl="1"/>
            <a:r>
              <a:rPr lang="da-DK" dirty="0"/>
              <a:t>Grønlands Rejsebureau DK og GL</a:t>
            </a:r>
          </a:p>
          <a:p>
            <a:pPr lvl="1"/>
            <a:r>
              <a:rPr lang="da-DK" dirty="0"/>
              <a:t>Hotel Arctic (GL)</a:t>
            </a:r>
          </a:p>
        </p:txBody>
      </p:sp>
      <p:sp>
        <p:nvSpPr>
          <p:cNvPr id="3" name="Titel 2"/>
          <p:cNvSpPr>
            <a:spLocks noGrp="1"/>
          </p:cNvSpPr>
          <p:nvPr>
            <p:ph type="title"/>
          </p:nvPr>
        </p:nvSpPr>
        <p:spPr/>
        <p:txBody>
          <a:bodyPr/>
          <a:lstStyle/>
          <a:p>
            <a:r>
              <a:rPr lang="da-DK" dirty="0"/>
              <a:t>GDPR / Persondatalov</a:t>
            </a:r>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461" y="1"/>
            <a:ext cx="4884538" cy="6857998"/>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411" y="5843683"/>
            <a:ext cx="2479588" cy="785202"/>
          </a:xfrm>
          <a:prstGeom prst="rect">
            <a:avLst/>
          </a:prstGeom>
        </p:spPr>
      </p:pic>
    </p:spTree>
    <p:extLst>
      <p:ext uri="{BB962C8B-B14F-4D97-AF65-F5344CB8AC3E}">
        <p14:creationId xmlns:p14="http://schemas.microsoft.com/office/powerpoint/2010/main" val="21096957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a:bodyPr>
          <a:lstStyle/>
          <a:p>
            <a:r>
              <a:rPr lang="da-DK" sz="2400" dirty="0"/>
              <a:t>Assistance til at identificere de mangler som man måtte have: </a:t>
            </a:r>
            <a:br>
              <a:rPr lang="da-DK" sz="2400" dirty="0"/>
            </a:br>
            <a:r>
              <a:rPr lang="da-DK" sz="3600" b="1" dirty="0">
                <a:solidFill>
                  <a:schemeClr val="accent1"/>
                </a:solidFill>
              </a:rPr>
              <a:t>Neupart</a:t>
            </a:r>
            <a:br>
              <a:rPr lang="da-DK" dirty="0"/>
            </a:br>
            <a:endParaRPr lang="da-DK" dirty="0"/>
          </a:p>
        </p:txBody>
      </p:sp>
      <p:sp>
        <p:nvSpPr>
          <p:cNvPr id="3" name="Titel 2"/>
          <p:cNvSpPr>
            <a:spLocks noGrp="1"/>
          </p:cNvSpPr>
          <p:nvPr>
            <p:ph type="title"/>
          </p:nvPr>
        </p:nvSpPr>
        <p:spPr/>
        <p:txBody>
          <a:bodyPr/>
          <a:lstStyle/>
          <a:p>
            <a:r>
              <a:rPr lang="da-DK" dirty="0"/>
              <a:t>GDPR / Persondatalov</a:t>
            </a:r>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461" y="1"/>
            <a:ext cx="4884538" cy="6857998"/>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411" y="5843683"/>
            <a:ext cx="2479588" cy="785202"/>
          </a:xfrm>
          <a:prstGeom prst="rect">
            <a:avLst/>
          </a:prstGeom>
        </p:spPr>
      </p:pic>
      <p:graphicFrame>
        <p:nvGraphicFramePr>
          <p:cNvPr id="4" name="Table 6">
            <a:extLst>
              <a:ext uri="{FF2B5EF4-FFF2-40B4-BE49-F238E27FC236}">
                <a16:creationId xmlns:a16="http://schemas.microsoft.com/office/drawing/2014/main" id="{82931EAF-32A5-4F13-AA39-B714692829EE}"/>
              </a:ext>
            </a:extLst>
          </p:cNvPr>
          <p:cNvGraphicFramePr>
            <a:graphicFrameLocks noGrp="1"/>
          </p:cNvGraphicFramePr>
          <p:nvPr/>
        </p:nvGraphicFramePr>
        <p:xfrm>
          <a:off x="697722" y="3653248"/>
          <a:ext cx="6312680" cy="2966720"/>
        </p:xfrm>
        <a:graphic>
          <a:graphicData uri="http://schemas.openxmlformats.org/drawingml/2006/table">
            <a:tbl>
              <a:tblPr firstRow="1" bandRow="1">
                <a:tableStyleId>{5C22544A-7EE6-4342-B048-85BDC9FD1C3A}</a:tableStyleId>
              </a:tblPr>
              <a:tblGrid>
                <a:gridCol w="4144866">
                  <a:extLst>
                    <a:ext uri="{9D8B030D-6E8A-4147-A177-3AD203B41FA5}">
                      <a16:colId xmlns:a16="http://schemas.microsoft.com/office/drawing/2014/main" val="2184036695"/>
                    </a:ext>
                  </a:extLst>
                </a:gridCol>
                <a:gridCol w="2167814">
                  <a:extLst>
                    <a:ext uri="{9D8B030D-6E8A-4147-A177-3AD203B41FA5}">
                      <a16:colId xmlns:a16="http://schemas.microsoft.com/office/drawing/2014/main" val="2624367725"/>
                    </a:ext>
                  </a:extLst>
                </a:gridCol>
              </a:tblGrid>
              <a:tr h="370840">
                <a:tc>
                  <a:txBody>
                    <a:bodyPr/>
                    <a:lstStyle/>
                    <a:p>
                      <a:r>
                        <a:rPr lang="da-DK" dirty="0"/>
                        <a:t>Fase</a:t>
                      </a:r>
                    </a:p>
                  </a:txBody>
                  <a:tcPr/>
                </a:tc>
                <a:tc>
                  <a:txBody>
                    <a:bodyPr/>
                    <a:lstStyle/>
                    <a:p>
                      <a:r>
                        <a:rPr lang="da-DK" dirty="0"/>
                        <a:t>Periode</a:t>
                      </a:r>
                    </a:p>
                  </a:txBody>
                  <a:tcPr/>
                </a:tc>
                <a:extLst>
                  <a:ext uri="{0D108BD9-81ED-4DB2-BD59-A6C34878D82A}">
                    <a16:rowId xmlns:a16="http://schemas.microsoft.com/office/drawing/2014/main" val="2998164368"/>
                  </a:ext>
                </a:extLst>
              </a:tr>
              <a:tr h="370840">
                <a:tc>
                  <a:txBody>
                    <a:bodyPr/>
                    <a:lstStyle/>
                    <a:p>
                      <a:r>
                        <a:rPr lang="da-DK" dirty="0"/>
                        <a:t>1. Identifikation og </a:t>
                      </a:r>
                      <a:r>
                        <a:rPr lang="da-DK" dirty="0" err="1"/>
                        <a:t>Dataflow</a:t>
                      </a:r>
                      <a:endParaRPr lang="da-DK" dirty="0"/>
                    </a:p>
                  </a:txBody>
                  <a:tcPr/>
                </a:tc>
                <a:tc>
                  <a:txBody>
                    <a:bodyPr/>
                    <a:lstStyle/>
                    <a:p>
                      <a:r>
                        <a:rPr lang="da-DK" dirty="0"/>
                        <a:t>1. Kvartal 2017</a:t>
                      </a:r>
                    </a:p>
                  </a:txBody>
                  <a:tcPr/>
                </a:tc>
                <a:extLst>
                  <a:ext uri="{0D108BD9-81ED-4DB2-BD59-A6C34878D82A}">
                    <a16:rowId xmlns:a16="http://schemas.microsoft.com/office/drawing/2014/main" val="2430107152"/>
                  </a:ext>
                </a:extLst>
              </a:tr>
              <a:tr h="370840">
                <a:tc>
                  <a:txBody>
                    <a:bodyPr/>
                    <a:lstStyle/>
                    <a:p>
                      <a:r>
                        <a:rPr lang="da-DK" dirty="0"/>
                        <a:t>2. GAP-analyse</a:t>
                      </a:r>
                    </a:p>
                  </a:txBody>
                  <a:tcPr/>
                </a:tc>
                <a:tc>
                  <a:txBody>
                    <a:bodyPr/>
                    <a:lstStyle/>
                    <a:p>
                      <a:r>
                        <a:rPr lang="da-DK" dirty="0"/>
                        <a:t>1. Kvartal 2017</a:t>
                      </a:r>
                    </a:p>
                  </a:txBody>
                  <a:tcPr/>
                </a:tc>
                <a:extLst>
                  <a:ext uri="{0D108BD9-81ED-4DB2-BD59-A6C34878D82A}">
                    <a16:rowId xmlns:a16="http://schemas.microsoft.com/office/drawing/2014/main" val="2842904154"/>
                  </a:ext>
                </a:extLst>
              </a:tr>
              <a:tr h="370840">
                <a:tc>
                  <a:txBody>
                    <a:bodyPr/>
                    <a:lstStyle/>
                    <a:p>
                      <a:r>
                        <a:rPr lang="da-DK" dirty="0"/>
                        <a:t>3. Evt. </a:t>
                      </a:r>
                      <a:r>
                        <a:rPr lang="da-DK" dirty="0" err="1"/>
                        <a:t>Privacy</a:t>
                      </a:r>
                      <a:r>
                        <a:rPr lang="da-DK" dirty="0"/>
                        <a:t> </a:t>
                      </a:r>
                      <a:r>
                        <a:rPr lang="da-DK" dirty="0" err="1"/>
                        <a:t>Impact</a:t>
                      </a:r>
                      <a:r>
                        <a:rPr lang="da-DK" dirty="0"/>
                        <a:t> </a:t>
                      </a:r>
                      <a:r>
                        <a:rPr lang="da-DK" dirty="0" err="1"/>
                        <a:t>Assesment</a:t>
                      </a:r>
                      <a:endParaRPr lang="da-DK" dirty="0"/>
                    </a:p>
                  </a:txBody>
                  <a:tcPr/>
                </a:tc>
                <a:tc>
                  <a:txBody>
                    <a:bodyPr/>
                    <a:lstStyle/>
                    <a:p>
                      <a:r>
                        <a:rPr lang="da-DK" dirty="0"/>
                        <a:t>2. Kvartal 2017</a:t>
                      </a:r>
                    </a:p>
                  </a:txBody>
                  <a:tcPr/>
                </a:tc>
                <a:extLst>
                  <a:ext uri="{0D108BD9-81ED-4DB2-BD59-A6C34878D82A}">
                    <a16:rowId xmlns:a16="http://schemas.microsoft.com/office/drawing/2014/main" val="815615809"/>
                  </a:ext>
                </a:extLst>
              </a:tr>
              <a:tr h="370840">
                <a:tc>
                  <a:txBody>
                    <a:bodyPr/>
                    <a:lstStyle/>
                    <a:p>
                      <a:r>
                        <a:rPr lang="da-DK" dirty="0"/>
                        <a:t>4. Implementering</a:t>
                      </a:r>
                    </a:p>
                  </a:txBody>
                  <a:tcPr/>
                </a:tc>
                <a:tc>
                  <a:txBody>
                    <a:bodyPr/>
                    <a:lstStyle/>
                    <a:p>
                      <a:r>
                        <a:rPr lang="da-DK" dirty="0"/>
                        <a:t>2. Kvartal 2018</a:t>
                      </a:r>
                    </a:p>
                  </a:txBody>
                  <a:tcPr/>
                </a:tc>
                <a:extLst>
                  <a:ext uri="{0D108BD9-81ED-4DB2-BD59-A6C34878D82A}">
                    <a16:rowId xmlns:a16="http://schemas.microsoft.com/office/drawing/2014/main" val="1174674497"/>
                  </a:ext>
                </a:extLst>
              </a:tr>
              <a:tr h="370840">
                <a:tc>
                  <a:txBody>
                    <a:bodyPr/>
                    <a:lstStyle/>
                    <a:p>
                      <a:r>
                        <a:rPr lang="da-DK" dirty="0"/>
                        <a:t>5. Beredskab</a:t>
                      </a:r>
                    </a:p>
                  </a:txBody>
                  <a:tcPr/>
                </a:tc>
                <a:tc>
                  <a:txBody>
                    <a:bodyPr/>
                    <a:lstStyle/>
                    <a:p>
                      <a:r>
                        <a:rPr lang="da-DK" dirty="0"/>
                        <a:t>2. Kvartal 2018</a:t>
                      </a:r>
                    </a:p>
                  </a:txBody>
                  <a:tcPr/>
                </a:tc>
                <a:extLst>
                  <a:ext uri="{0D108BD9-81ED-4DB2-BD59-A6C34878D82A}">
                    <a16:rowId xmlns:a16="http://schemas.microsoft.com/office/drawing/2014/main" val="686885495"/>
                  </a:ext>
                </a:extLst>
              </a:tr>
              <a:tr h="370840">
                <a:tc>
                  <a:txBody>
                    <a:bodyPr/>
                    <a:lstStyle/>
                    <a:p>
                      <a:r>
                        <a:rPr lang="da-DK" dirty="0"/>
                        <a:t>6. Styring, kontrol og årshjul</a:t>
                      </a:r>
                    </a:p>
                  </a:txBody>
                  <a:tcPr/>
                </a:tc>
                <a:tc>
                  <a:txBody>
                    <a:bodyPr/>
                    <a:lstStyle/>
                    <a:p>
                      <a:r>
                        <a:rPr lang="da-DK" dirty="0"/>
                        <a:t>3. Kvartal 2018</a:t>
                      </a:r>
                    </a:p>
                  </a:txBody>
                  <a:tcPr/>
                </a:tc>
                <a:extLst>
                  <a:ext uri="{0D108BD9-81ED-4DB2-BD59-A6C34878D82A}">
                    <a16:rowId xmlns:a16="http://schemas.microsoft.com/office/drawing/2014/main" val="1906039021"/>
                  </a:ext>
                </a:extLst>
              </a:tr>
              <a:tr h="370840">
                <a:tc>
                  <a:txBody>
                    <a:bodyPr/>
                    <a:lstStyle/>
                    <a:p>
                      <a:r>
                        <a:rPr lang="da-DK" dirty="0"/>
                        <a:t>7. </a:t>
                      </a:r>
                      <a:r>
                        <a:rPr lang="da-DK" dirty="0" err="1"/>
                        <a:t>Awareness</a:t>
                      </a:r>
                      <a:endParaRPr lang="da-DK" dirty="0"/>
                    </a:p>
                  </a:txBody>
                  <a:tcPr/>
                </a:tc>
                <a:tc>
                  <a:txBody>
                    <a:bodyPr/>
                    <a:lstStyle/>
                    <a:p>
                      <a:r>
                        <a:rPr lang="da-DK" dirty="0"/>
                        <a:t>1. Kvartal 2019</a:t>
                      </a:r>
                    </a:p>
                  </a:txBody>
                  <a:tcPr/>
                </a:tc>
                <a:extLst>
                  <a:ext uri="{0D108BD9-81ED-4DB2-BD59-A6C34878D82A}">
                    <a16:rowId xmlns:a16="http://schemas.microsoft.com/office/drawing/2014/main" val="3865687844"/>
                  </a:ext>
                </a:extLst>
              </a:tr>
            </a:tbl>
          </a:graphicData>
        </a:graphic>
      </p:graphicFrame>
    </p:spTree>
    <p:extLst>
      <p:ext uri="{BB962C8B-B14F-4D97-AF65-F5344CB8AC3E}">
        <p14:creationId xmlns:p14="http://schemas.microsoft.com/office/powerpoint/2010/main" val="1633478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10;&#10;Description automatically generated">
            <a:extLst>
              <a:ext uri="{FF2B5EF4-FFF2-40B4-BE49-F238E27FC236}">
                <a16:creationId xmlns:a16="http://schemas.microsoft.com/office/drawing/2014/main" id="{E37EB47F-5907-4D6A-B657-2F741ECD0C37}"/>
              </a:ext>
            </a:extLst>
          </p:cNvPr>
          <p:cNvPicPr>
            <a:picLocks noGrp="1" noChangeAspect="1"/>
          </p:cNvPicPr>
          <p:nvPr>
            <p:ph idx="1"/>
          </p:nvPr>
        </p:nvPicPr>
        <p:blipFill>
          <a:blip r:embed="rId2"/>
          <a:stretch>
            <a:fillRect/>
          </a:stretch>
        </p:blipFill>
        <p:spPr>
          <a:xfrm>
            <a:off x="203574" y="1792705"/>
            <a:ext cx="6806826" cy="4338152"/>
          </a:xfrm>
        </p:spPr>
      </p:pic>
      <p:sp>
        <p:nvSpPr>
          <p:cNvPr id="3" name="Titel 2"/>
          <p:cNvSpPr>
            <a:spLocks noGrp="1"/>
          </p:cNvSpPr>
          <p:nvPr>
            <p:ph type="title"/>
          </p:nvPr>
        </p:nvSpPr>
        <p:spPr/>
        <p:txBody>
          <a:bodyPr/>
          <a:lstStyle/>
          <a:p>
            <a:r>
              <a:rPr lang="da-DK" dirty="0"/>
              <a:t>Proces</a:t>
            </a:r>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7460" y="0"/>
            <a:ext cx="4884538" cy="6857999"/>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2411" y="5843683"/>
            <a:ext cx="2479588" cy="785202"/>
          </a:xfrm>
          <a:prstGeom prst="rect">
            <a:avLst/>
          </a:prstGeom>
        </p:spPr>
      </p:pic>
    </p:spTree>
    <p:extLst>
      <p:ext uri="{BB962C8B-B14F-4D97-AF65-F5344CB8AC3E}">
        <p14:creationId xmlns:p14="http://schemas.microsoft.com/office/powerpoint/2010/main" val="4390945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fontScale="85000" lnSpcReduction="20000"/>
          </a:bodyPr>
          <a:lstStyle/>
          <a:p>
            <a:r>
              <a:rPr lang="da-DK" dirty="0"/>
              <a:t>Implementeret</a:t>
            </a:r>
          </a:p>
          <a:p>
            <a:pPr lvl="1"/>
            <a:r>
              <a:rPr lang="da-DK" dirty="0"/>
              <a:t>Formelt organiseret</a:t>
            </a:r>
          </a:p>
          <a:p>
            <a:pPr lvl="2"/>
            <a:r>
              <a:rPr lang="da-DK" dirty="0"/>
              <a:t>GDPR Ansvarlig</a:t>
            </a:r>
          </a:p>
          <a:p>
            <a:pPr lvl="2"/>
            <a:r>
              <a:rPr lang="da-DK" dirty="0"/>
              <a:t>GDPR Koordinator</a:t>
            </a:r>
          </a:p>
          <a:p>
            <a:pPr lvl="1"/>
            <a:r>
              <a:rPr lang="da-DK" dirty="0"/>
              <a:t>Politikker og procedurer, herunder</a:t>
            </a:r>
          </a:p>
          <a:p>
            <a:pPr lvl="2"/>
            <a:r>
              <a:rPr lang="da-DK" dirty="0"/>
              <a:t>Privatlivspolitikker</a:t>
            </a:r>
          </a:p>
          <a:p>
            <a:pPr lvl="2"/>
            <a:r>
              <a:rPr lang="da-DK" dirty="0"/>
              <a:t>Interne procedurer og arbejdsgange</a:t>
            </a:r>
          </a:p>
          <a:p>
            <a:pPr lvl="2"/>
            <a:r>
              <a:rPr lang="da-DK" dirty="0"/>
              <a:t>Sletteprocedurer</a:t>
            </a:r>
          </a:p>
          <a:p>
            <a:pPr lvl="1"/>
            <a:r>
              <a:rPr lang="da-DK" dirty="0"/>
              <a:t>GDPR </a:t>
            </a:r>
            <a:r>
              <a:rPr lang="da-DK" dirty="0" err="1"/>
              <a:t>Awareness</a:t>
            </a:r>
            <a:r>
              <a:rPr lang="da-DK" dirty="0"/>
              <a:t> i organisationen</a:t>
            </a:r>
          </a:p>
          <a:p>
            <a:pPr lvl="1"/>
            <a:r>
              <a:rPr lang="da-DK" dirty="0"/>
              <a:t>Løbende styring, kontrol og opfølgning</a:t>
            </a:r>
          </a:p>
          <a:p>
            <a:pPr lvl="2"/>
            <a:r>
              <a:rPr lang="da-DK" dirty="0"/>
              <a:t>Optimering / Årshjul</a:t>
            </a:r>
          </a:p>
        </p:txBody>
      </p:sp>
      <p:sp>
        <p:nvSpPr>
          <p:cNvPr id="3" name="Titel 2"/>
          <p:cNvSpPr>
            <a:spLocks noGrp="1"/>
          </p:cNvSpPr>
          <p:nvPr>
            <p:ph type="title"/>
          </p:nvPr>
        </p:nvSpPr>
        <p:spPr/>
        <p:txBody>
          <a:bodyPr/>
          <a:lstStyle/>
          <a:p>
            <a:r>
              <a:rPr lang="da-DK" dirty="0"/>
              <a:t>Hvor er vi nu?</a:t>
            </a:r>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460" y="0"/>
            <a:ext cx="4884538" cy="6857999"/>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411" y="5843683"/>
            <a:ext cx="2479588" cy="785202"/>
          </a:xfrm>
          <a:prstGeom prst="rect">
            <a:avLst/>
          </a:prstGeom>
        </p:spPr>
      </p:pic>
    </p:spTree>
    <p:extLst>
      <p:ext uri="{BB962C8B-B14F-4D97-AF65-F5344CB8AC3E}">
        <p14:creationId xmlns:p14="http://schemas.microsoft.com/office/powerpoint/2010/main" val="29840820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a:bodyPr>
          <a:lstStyle/>
          <a:p>
            <a:r>
              <a:rPr lang="da-DK" dirty="0"/>
              <a:t>Arbejde med GDPR ikke et arbejde med en fast slutdato</a:t>
            </a:r>
          </a:p>
          <a:p>
            <a:pPr lvl="1"/>
            <a:r>
              <a:rPr lang="da-DK" dirty="0"/>
              <a:t>Løbende sikring og dokumentation</a:t>
            </a:r>
          </a:p>
          <a:p>
            <a:pPr lvl="1"/>
            <a:r>
              <a:rPr lang="da-DK" dirty="0"/>
              <a:t>Årshjul</a:t>
            </a:r>
          </a:p>
          <a:p>
            <a:pPr lvl="1"/>
            <a:r>
              <a:rPr lang="da-DK" dirty="0"/>
              <a:t>Tænke GDPR ind ved nye systemer, organisationsændring og implementering af nye processer</a:t>
            </a:r>
          </a:p>
        </p:txBody>
      </p:sp>
      <p:sp>
        <p:nvSpPr>
          <p:cNvPr id="3" name="Titel 2"/>
          <p:cNvSpPr>
            <a:spLocks noGrp="1"/>
          </p:cNvSpPr>
          <p:nvPr>
            <p:ph type="title"/>
          </p:nvPr>
        </p:nvSpPr>
        <p:spPr/>
        <p:txBody>
          <a:bodyPr/>
          <a:lstStyle/>
          <a:p>
            <a:r>
              <a:rPr lang="da-DK" dirty="0"/>
              <a:t>Løbende proces</a:t>
            </a:r>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460" y="0"/>
            <a:ext cx="4884538" cy="6857999"/>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411" y="5843683"/>
            <a:ext cx="2479588" cy="785202"/>
          </a:xfrm>
          <a:prstGeom prst="rect">
            <a:avLst/>
          </a:prstGeom>
        </p:spPr>
      </p:pic>
    </p:spTree>
    <p:extLst>
      <p:ext uri="{BB962C8B-B14F-4D97-AF65-F5344CB8AC3E}">
        <p14:creationId xmlns:p14="http://schemas.microsoft.com/office/powerpoint/2010/main" val="26779917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4F4E4E"/>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1422400" y="188640"/>
            <a:ext cx="10363200" cy="1143000"/>
          </a:xfrm>
        </p:spPr>
        <p:txBody>
          <a:bodyPr/>
          <a:lstStyle/>
          <a:p>
            <a:r>
              <a:rPr lang="da-DK" b="1" dirty="0"/>
              <a:t>Program</a:t>
            </a:r>
          </a:p>
        </p:txBody>
      </p:sp>
      <p:sp>
        <p:nvSpPr>
          <p:cNvPr id="6" name="Pladsholder til indhold 5"/>
          <p:cNvSpPr>
            <a:spLocks noGrp="1"/>
          </p:cNvSpPr>
          <p:nvPr>
            <p:ph idx="1"/>
          </p:nvPr>
        </p:nvSpPr>
        <p:spPr>
          <a:xfrm>
            <a:off x="1422400" y="1196752"/>
            <a:ext cx="10363200" cy="5112568"/>
          </a:xfrm>
        </p:spPr>
        <p:txBody>
          <a:bodyPr/>
          <a:lstStyle/>
          <a:p>
            <a:r>
              <a:rPr lang="da-DK" sz="1800" dirty="0">
                <a:solidFill>
                  <a:srgbClr val="226C5C"/>
                </a:solidFill>
              </a:rPr>
              <a:t>9.00-9.15	Velkomst</a:t>
            </a:r>
          </a:p>
          <a:p>
            <a:r>
              <a:rPr lang="da-DK" sz="1800" dirty="0">
                <a:solidFill>
                  <a:srgbClr val="226C5C"/>
                </a:solidFill>
              </a:rPr>
              <a:t>9.15-10.05	</a:t>
            </a:r>
            <a:r>
              <a:rPr lang="da-DK" sz="1800" dirty="0" err="1">
                <a:solidFill>
                  <a:srgbClr val="226C5C"/>
                </a:solidFill>
              </a:rPr>
              <a:t>Pitu</a:t>
            </a:r>
            <a:endParaRPr lang="da-DK" sz="1800" dirty="0">
              <a:solidFill>
                <a:srgbClr val="226C5C"/>
              </a:solidFill>
            </a:endParaRPr>
          </a:p>
          <a:p>
            <a:r>
              <a:rPr lang="da-DK" sz="1800" i="1" dirty="0">
                <a:solidFill>
                  <a:srgbClr val="226C5C"/>
                </a:solidFill>
              </a:rPr>
              <a:t>10.05-10.20	pause</a:t>
            </a:r>
          </a:p>
          <a:p>
            <a:endParaRPr lang="da-DK" sz="500" i="1" dirty="0">
              <a:solidFill>
                <a:srgbClr val="226C5C"/>
              </a:solidFill>
            </a:endParaRPr>
          </a:p>
          <a:p>
            <a:r>
              <a:rPr lang="da-DK" sz="1800" dirty="0">
                <a:solidFill>
                  <a:srgbClr val="226C5C"/>
                </a:solidFill>
              </a:rPr>
              <a:t>10.20-11.10	Offentlig digital post</a:t>
            </a:r>
          </a:p>
          <a:p>
            <a:r>
              <a:rPr lang="da-DK" sz="1800" dirty="0">
                <a:solidFill>
                  <a:srgbClr val="226C5C"/>
                </a:solidFill>
              </a:rPr>
              <a:t>11.10-12.10	Mangel på digital dannelse</a:t>
            </a:r>
          </a:p>
          <a:p>
            <a:r>
              <a:rPr lang="da-DK" sz="1800" i="1" dirty="0">
                <a:solidFill>
                  <a:srgbClr val="226C5C"/>
                </a:solidFill>
              </a:rPr>
              <a:t>12.10-13.00</a:t>
            </a:r>
            <a:r>
              <a:rPr lang="da-DK" sz="1800" dirty="0">
                <a:solidFill>
                  <a:srgbClr val="226C5C"/>
                </a:solidFill>
              </a:rPr>
              <a:t>	f</a:t>
            </a:r>
            <a:r>
              <a:rPr lang="da-DK" sz="1800" i="1" dirty="0">
                <a:solidFill>
                  <a:srgbClr val="226C5C"/>
                </a:solidFill>
              </a:rPr>
              <a:t>rokost</a:t>
            </a:r>
          </a:p>
          <a:p>
            <a:endParaRPr lang="da-DK" sz="500" dirty="0">
              <a:solidFill>
                <a:srgbClr val="226C5C"/>
              </a:solidFill>
            </a:endParaRPr>
          </a:p>
          <a:p>
            <a:r>
              <a:rPr lang="da-DK" sz="1800" dirty="0">
                <a:solidFill>
                  <a:srgbClr val="226C5C"/>
                </a:solidFill>
              </a:rPr>
              <a:t>13.00-13.30	Skoleområdet og digitalisering</a:t>
            </a:r>
          </a:p>
          <a:p>
            <a:r>
              <a:rPr lang="da-DK" sz="1800" dirty="0">
                <a:solidFill>
                  <a:srgbClr val="226C5C"/>
                </a:solidFill>
              </a:rPr>
              <a:t>13.30-14.00	Persondatalov og GDPR</a:t>
            </a:r>
          </a:p>
          <a:p>
            <a:r>
              <a:rPr lang="da-DK" sz="1800" dirty="0">
                <a:solidFill>
                  <a:srgbClr val="3A9C66"/>
                </a:solidFill>
              </a:rPr>
              <a:t>14.00-14.30	Cybersikkerhed</a:t>
            </a:r>
          </a:p>
          <a:p>
            <a:r>
              <a:rPr lang="da-DK" sz="1800" i="1" dirty="0">
                <a:solidFill>
                  <a:srgbClr val="226C5C"/>
                </a:solidFill>
              </a:rPr>
              <a:t>14.30-14.45</a:t>
            </a:r>
            <a:r>
              <a:rPr lang="da-DK" sz="1800" dirty="0">
                <a:solidFill>
                  <a:srgbClr val="226C5C"/>
                </a:solidFill>
              </a:rPr>
              <a:t>	</a:t>
            </a:r>
            <a:r>
              <a:rPr lang="da-DK" sz="1800" i="1" dirty="0">
                <a:solidFill>
                  <a:srgbClr val="226C5C"/>
                </a:solidFill>
              </a:rPr>
              <a:t>pause</a:t>
            </a:r>
          </a:p>
          <a:p>
            <a:endParaRPr lang="da-DK" sz="500" dirty="0">
              <a:solidFill>
                <a:srgbClr val="226C5C"/>
              </a:solidFill>
            </a:endParaRPr>
          </a:p>
          <a:p>
            <a:r>
              <a:rPr lang="da-DK" sz="1800" dirty="0">
                <a:solidFill>
                  <a:srgbClr val="226C5C"/>
                </a:solidFill>
              </a:rPr>
              <a:t>14.45-15.30	Break Out session</a:t>
            </a:r>
          </a:p>
          <a:p>
            <a:r>
              <a:rPr lang="da-DK" sz="1800" i="1" dirty="0">
                <a:solidFill>
                  <a:srgbClr val="226C5C"/>
                </a:solidFill>
              </a:rPr>
              <a:t>15.30-15.40</a:t>
            </a:r>
            <a:r>
              <a:rPr lang="da-DK" sz="1800" dirty="0">
                <a:solidFill>
                  <a:srgbClr val="226C5C"/>
                </a:solidFill>
              </a:rPr>
              <a:t>	</a:t>
            </a:r>
            <a:r>
              <a:rPr lang="da-DK" sz="1800" i="1" dirty="0">
                <a:solidFill>
                  <a:srgbClr val="226C5C"/>
                </a:solidFill>
              </a:rPr>
              <a:t>pause</a:t>
            </a:r>
          </a:p>
          <a:p>
            <a:endParaRPr lang="da-DK" sz="500" dirty="0">
              <a:solidFill>
                <a:srgbClr val="226C5C"/>
              </a:solidFill>
            </a:endParaRPr>
          </a:p>
          <a:p>
            <a:r>
              <a:rPr lang="da-DK" sz="1800" dirty="0">
                <a:solidFill>
                  <a:srgbClr val="226C5C"/>
                </a:solidFill>
              </a:rPr>
              <a:t>15.40-16.00	Opsamling fra Break out </a:t>
            </a:r>
            <a:r>
              <a:rPr lang="da-DK" sz="1800" dirty="0" err="1">
                <a:solidFill>
                  <a:srgbClr val="226C5C"/>
                </a:solidFill>
              </a:rPr>
              <a:t>sesisons</a:t>
            </a:r>
            <a:endParaRPr lang="da-DK" sz="1800" dirty="0">
              <a:solidFill>
                <a:srgbClr val="226C5C"/>
              </a:solidFill>
            </a:endParaRPr>
          </a:p>
          <a:p>
            <a:r>
              <a:rPr lang="da-DK" sz="1800" dirty="0">
                <a:solidFill>
                  <a:srgbClr val="226C5C"/>
                </a:solidFill>
              </a:rPr>
              <a:t>16.00-16.15	Afrunding</a:t>
            </a:r>
          </a:p>
        </p:txBody>
      </p:sp>
    </p:spTree>
    <p:extLst>
      <p:ext uri="{BB962C8B-B14F-4D97-AF65-F5344CB8AC3E}">
        <p14:creationId xmlns:p14="http://schemas.microsoft.com/office/powerpoint/2010/main" val="9480606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4F4E4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71464" y="1268760"/>
            <a:ext cx="10363200" cy="1008112"/>
          </a:xfrm>
        </p:spPr>
        <p:txBody>
          <a:bodyPr/>
          <a:lstStyle/>
          <a:p>
            <a:pPr>
              <a:buClr>
                <a:srgbClr val="226C5C"/>
              </a:buClr>
            </a:pPr>
            <a:r>
              <a:rPr lang="da-DK" sz="5000" b="1" dirty="0"/>
              <a:t>Break out sessioner</a:t>
            </a:r>
            <a:endParaRPr lang="da-DK" sz="4000" dirty="0"/>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pPr>
                <a:defRPr/>
              </a:pPr>
              <a:t>96</a:t>
            </a:fld>
            <a:endParaRPr lang="en-US" sz="800"/>
          </a:p>
        </p:txBody>
      </p:sp>
      <p:sp>
        <p:nvSpPr>
          <p:cNvPr id="5" name="Titel 1"/>
          <p:cNvSpPr txBox="1">
            <a:spLocks/>
          </p:cNvSpPr>
          <p:nvPr/>
        </p:nvSpPr>
        <p:spPr bwMode="auto">
          <a:xfrm>
            <a:off x="1423864" y="2564904"/>
            <a:ext cx="10363200" cy="234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rgbClr val="3A9C66"/>
                </a:solidFill>
                <a:latin typeface="+mj-lt"/>
                <a:ea typeface="+mj-ea"/>
                <a:cs typeface="+mj-cs"/>
              </a:defRPr>
            </a:lvl1pPr>
            <a:lvl2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2pPr>
            <a:lvl3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3pPr>
            <a:lvl4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4pPr>
            <a:lvl5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5pPr>
            <a:lvl6pPr marL="4572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6pPr>
            <a:lvl7pPr marL="9144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7pPr>
            <a:lvl8pPr marL="13716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8pPr>
            <a:lvl9pPr marL="18288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9pPr>
          </a:lstStyle>
          <a:p>
            <a:pPr marL="571500" indent="-571500">
              <a:buClr>
                <a:srgbClr val="226C5C"/>
              </a:buClr>
              <a:buFont typeface="Arial" panose="020B0604020202020204" pitchFamily="34" charset="0"/>
              <a:buChar char="•"/>
            </a:pPr>
            <a:r>
              <a:rPr lang="da-DK" sz="4000" kern="0" dirty="0"/>
              <a:t>Offentlig digital post – Venskabssalen</a:t>
            </a:r>
          </a:p>
          <a:p>
            <a:pPr marL="571500" indent="-571500">
              <a:buClr>
                <a:srgbClr val="226C5C"/>
              </a:buClr>
              <a:buFont typeface="Arial" panose="020B0604020202020204" pitchFamily="34" charset="0"/>
              <a:buChar char="•"/>
            </a:pPr>
            <a:r>
              <a:rPr lang="da-DK" sz="4000" kern="0" dirty="0" err="1"/>
              <a:t>Pitu</a:t>
            </a:r>
            <a:r>
              <a:rPr lang="da-DK" sz="4000" kern="0" dirty="0"/>
              <a:t> – Lille salen</a:t>
            </a:r>
          </a:p>
          <a:p>
            <a:pPr marL="571500" indent="-571500">
              <a:buClr>
                <a:srgbClr val="226C5C"/>
              </a:buClr>
              <a:buFont typeface="Arial" panose="020B0604020202020204" pitchFamily="34" charset="0"/>
              <a:buChar char="•"/>
            </a:pPr>
            <a:r>
              <a:rPr lang="da-DK" sz="4000" kern="0" dirty="0"/>
              <a:t>Persondataloven - Byorkestersalen</a:t>
            </a:r>
          </a:p>
        </p:txBody>
      </p:sp>
    </p:spTree>
    <p:extLst>
      <p:ext uri="{BB962C8B-B14F-4D97-AF65-F5344CB8AC3E}">
        <p14:creationId xmlns:p14="http://schemas.microsoft.com/office/powerpoint/2010/main" val="5233738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4F4E4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71464" y="1268760"/>
            <a:ext cx="10363200" cy="1008112"/>
          </a:xfrm>
        </p:spPr>
        <p:txBody>
          <a:bodyPr/>
          <a:lstStyle/>
          <a:p>
            <a:pPr>
              <a:buClr>
                <a:srgbClr val="226C5C"/>
              </a:buClr>
            </a:pPr>
            <a:r>
              <a:rPr lang="da-DK" sz="5000" b="1" dirty="0"/>
              <a:t>Break out sessioner</a:t>
            </a:r>
            <a:endParaRPr lang="da-DK" sz="4000" dirty="0"/>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pPr>
                <a:defRPr/>
              </a:pPr>
              <a:t>97</a:t>
            </a:fld>
            <a:endParaRPr lang="en-US" sz="800"/>
          </a:p>
        </p:txBody>
      </p:sp>
      <p:sp>
        <p:nvSpPr>
          <p:cNvPr id="5" name="Titel 1"/>
          <p:cNvSpPr txBox="1">
            <a:spLocks/>
          </p:cNvSpPr>
          <p:nvPr/>
        </p:nvSpPr>
        <p:spPr bwMode="auto">
          <a:xfrm>
            <a:off x="1423864" y="2564904"/>
            <a:ext cx="10363200" cy="234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rgbClr val="3A9C66"/>
                </a:solidFill>
                <a:latin typeface="+mj-lt"/>
                <a:ea typeface="+mj-ea"/>
                <a:cs typeface="+mj-cs"/>
              </a:defRPr>
            </a:lvl1pPr>
            <a:lvl2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2pPr>
            <a:lvl3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3pPr>
            <a:lvl4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4pPr>
            <a:lvl5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5pPr>
            <a:lvl6pPr marL="4572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6pPr>
            <a:lvl7pPr marL="9144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7pPr>
            <a:lvl8pPr marL="13716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8pPr>
            <a:lvl9pPr marL="18288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9pPr>
          </a:lstStyle>
          <a:p>
            <a:pPr marL="571500" indent="-571500">
              <a:buClr>
                <a:srgbClr val="226C5C"/>
              </a:buClr>
              <a:buFont typeface="Arial" panose="020B0604020202020204" pitchFamily="34" charset="0"/>
              <a:buChar char="•"/>
            </a:pPr>
            <a:r>
              <a:rPr lang="da-DK" sz="4000" kern="0" dirty="0"/>
              <a:t>Opsamling</a:t>
            </a:r>
          </a:p>
        </p:txBody>
      </p:sp>
    </p:spTree>
    <p:extLst>
      <p:ext uri="{BB962C8B-B14F-4D97-AF65-F5344CB8AC3E}">
        <p14:creationId xmlns:p14="http://schemas.microsoft.com/office/powerpoint/2010/main" val="7030415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4F4E4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27448" y="1916832"/>
            <a:ext cx="10363200" cy="2880320"/>
          </a:xfrm>
        </p:spPr>
        <p:txBody>
          <a:bodyPr/>
          <a:lstStyle/>
          <a:p>
            <a:pPr>
              <a:buClr>
                <a:srgbClr val="226C5C"/>
              </a:buClr>
            </a:pPr>
            <a:r>
              <a:rPr lang="da-DK" sz="4000" b="1" dirty="0" err="1"/>
              <a:t>Soqutiginnillusi</a:t>
            </a:r>
            <a:r>
              <a:rPr lang="da-DK" sz="4000" b="1" dirty="0"/>
              <a:t> </a:t>
            </a:r>
            <a:r>
              <a:rPr lang="da-DK" sz="4000" b="1" dirty="0" err="1"/>
              <a:t>peqataagassi</a:t>
            </a:r>
            <a:r>
              <a:rPr lang="da-DK" sz="4000" b="1" dirty="0"/>
              <a:t> </a:t>
            </a:r>
            <a:r>
              <a:rPr lang="da-DK" sz="4000" b="1" dirty="0" err="1"/>
              <a:t>qujanaq</a:t>
            </a:r>
            <a:r>
              <a:rPr lang="da-DK" sz="4000" b="1" dirty="0"/>
              <a:t> </a:t>
            </a:r>
            <a:br>
              <a:rPr lang="da-DK" sz="4000" b="1" dirty="0"/>
            </a:br>
            <a:br>
              <a:rPr lang="da-DK" sz="4000" b="1" dirty="0"/>
            </a:br>
            <a:r>
              <a:rPr lang="da-DK" sz="4000" b="1" dirty="0"/>
              <a:t>Tak for jeres interesse og  deltagelse</a:t>
            </a:r>
            <a:endParaRPr lang="da-DK" sz="4000" dirty="0"/>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pPr>
                <a:defRPr/>
              </a:pPr>
              <a:t>98</a:t>
            </a:fld>
            <a:endParaRPr lang="en-US" sz="800"/>
          </a:p>
        </p:txBody>
      </p:sp>
    </p:spTree>
    <p:extLst>
      <p:ext uri="{BB962C8B-B14F-4D97-AF65-F5344CB8AC3E}">
        <p14:creationId xmlns:p14="http://schemas.microsoft.com/office/powerpoint/2010/main" val="4206761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nls\AppData\Local\Temp\Templafy\PowerPointVsto\Assets\download_media"/>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nls\AppData\Local\Temp\Templafy\PowerPointVsto\Assets\download_media"/>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nls\AppData\Local\Temp\Templafy\PowerPointVsto\Assets\download_media"/>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nls\AppData\Local\Temp\Templafy\PowerPointVsto\Assets\download_media"/>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nls\AppData\Local\Temp\Templafy\PowerPointVsto\Assets\download_media"/>
</p:tagLst>
</file>

<file path=ppt/theme/theme1.xml><?xml version="1.0" encoding="utf-8"?>
<a:theme xmlns:a="http://schemas.openxmlformats.org/drawingml/2006/main" name="Blank Presentation">
  <a:themeElements>
    <a:clrScheme name="">
      <a:dk1>
        <a:srgbClr val="0B1621"/>
      </a:dk1>
      <a:lt1>
        <a:srgbClr val="FFFFFF"/>
      </a:lt1>
      <a:dk2>
        <a:srgbClr val="0B1621"/>
      </a:dk2>
      <a:lt2>
        <a:srgbClr val="626463"/>
      </a:lt2>
      <a:accent1>
        <a:srgbClr val="3A9C66"/>
      </a:accent1>
      <a:accent2>
        <a:srgbClr val="CB482A"/>
      </a:accent2>
      <a:accent3>
        <a:srgbClr val="FFFFFF"/>
      </a:accent3>
      <a:accent4>
        <a:srgbClr val="08111B"/>
      </a:accent4>
      <a:accent5>
        <a:srgbClr val="AECBB8"/>
      </a:accent5>
      <a:accent6>
        <a:srgbClr val="B84025"/>
      </a:accent6>
      <a:hlink>
        <a:srgbClr val="626463"/>
      </a:hlink>
      <a:folHlink>
        <a:srgbClr val="226C5C"/>
      </a:folHlink>
    </a:clrScheme>
    <a:fontScheme name="Blank Presentation">
      <a:majorFont>
        <a:latin typeface="Klavika"/>
        <a:ea typeface="ＭＳ Ｐゴシック"/>
        <a:cs typeface=""/>
      </a:majorFont>
      <a:minorFont>
        <a:latin typeface="Klavika"/>
        <a:ea typeface="ＭＳ Ｐゴシック"/>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IA PP" id="{653E6B08-3A36-4F7D-96DE-E93E382F53B2}" vid="{BD31D86A-9EA0-4756-BB32-4245C93412C4}"/>
    </a:ext>
  </a:extLst>
</a:theme>
</file>

<file path=ppt/theme/theme2.xml><?xml version="1.0" encoding="utf-8"?>
<a:theme xmlns:a="http://schemas.openxmlformats.org/drawingml/2006/main" name="Brugerdefineret design">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A PP" id="{653E6B08-3A36-4F7D-96DE-E93E382F53B2}" vid="{9472917E-C4B0-4070-B0AE-238C7147232A}"/>
    </a:ext>
  </a:extLst>
</a:theme>
</file>

<file path=ppt/theme/theme3.xml><?xml version="1.0" encoding="utf-8"?>
<a:theme xmlns:a="http://schemas.openxmlformats.org/drawingml/2006/main" name="djøf PowerPoint Skabelon 16-9">
  <a:themeElements>
    <a:clrScheme name="djøf">
      <a:dk1>
        <a:sysClr val="windowText" lastClr="000000"/>
      </a:dk1>
      <a:lt1>
        <a:sysClr val="window" lastClr="FFFFFF"/>
      </a:lt1>
      <a:dk2>
        <a:srgbClr val="00405F"/>
      </a:dk2>
      <a:lt2>
        <a:srgbClr val="AABCC8"/>
      </a:lt2>
      <a:accent1>
        <a:srgbClr val="00405F"/>
      </a:accent1>
      <a:accent2>
        <a:srgbClr val="AABCC8"/>
      </a:accent2>
      <a:accent3>
        <a:srgbClr val="404040"/>
      </a:accent3>
      <a:accent4>
        <a:srgbClr val="B2B2B2"/>
      </a:accent4>
      <a:accent5>
        <a:srgbClr val="009892"/>
      </a:accent5>
      <a:accent6>
        <a:srgbClr val="87C0C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noProof="0" dirty="0" err="1" smtClean="0">
            <a:latin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dirty="0" err="1" smtClean="0">
            <a:solidFill>
              <a:schemeClr val="tx1"/>
            </a:solidFill>
            <a:latin typeface="Cambria" panose="02040503050406030204" pitchFamily="18" charset="0"/>
          </a:defRPr>
        </a:defPPr>
      </a:lstStyle>
    </a:txDef>
  </a:objectDefaults>
  <a:extraClrSchemeLst/>
  <a:extLst>
    <a:ext uri="{05A4C25C-085E-4340-85A3-A5531E510DB2}">
      <thm15:themeFamily xmlns:thm15="http://schemas.microsoft.com/office/thememl/2012/main" name="Præsentation1" id="{07098A2C-B048-4345-BED8-09FDCACE5789}" vid="{65DDED68-DFB4-4940-BD8A-41CB6BCC6972}"/>
    </a:ext>
  </a:extLst>
</a:theme>
</file>

<file path=ppt/theme/theme4.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irGreenland Theme">
  <a:themeElements>
    <a:clrScheme name="Air Greenland Colors">
      <a:dk1>
        <a:srgbClr val="082A36"/>
      </a:dk1>
      <a:lt1>
        <a:srgbClr val="FFFFFF"/>
      </a:lt1>
      <a:dk2>
        <a:srgbClr val="445469"/>
      </a:dk2>
      <a:lt2>
        <a:srgbClr val="E7E7E5"/>
      </a:lt2>
      <a:accent1>
        <a:srgbClr val="C31B2F"/>
      </a:accent1>
      <a:accent2>
        <a:srgbClr val="082A36"/>
      </a:accent2>
      <a:accent3>
        <a:srgbClr val="19B3EE"/>
      </a:accent3>
      <a:accent4>
        <a:srgbClr val="951223"/>
      </a:accent4>
      <a:accent5>
        <a:srgbClr val="FFA700"/>
      </a:accent5>
      <a:accent6>
        <a:srgbClr val="02A034"/>
      </a:accent6>
      <a:hlink>
        <a:srgbClr val="19B3EE"/>
      </a:hlink>
      <a:folHlink>
        <a:srgbClr val="6DC6F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4c85f074c27945858bcdb304e5951202</Template>
  <TotalTime>871</TotalTime>
  <Words>4390</Words>
  <Application>Microsoft Office PowerPoint</Application>
  <PresentationFormat>Widescreen</PresentationFormat>
  <Paragraphs>713</Paragraphs>
  <Slides>98</Slides>
  <Notes>6</Notes>
  <HiddenSlides>0</HiddenSlides>
  <MMClips>3</MMClips>
  <ScaleCrop>false</ScaleCrop>
  <HeadingPairs>
    <vt:vector size="6" baseType="variant">
      <vt:variant>
        <vt:lpstr>Benyttede skrifttyper</vt:lpstr>
      </vt:variant>
      <vt:variant>
        <vt:i4>8</vt:i4>
      </vt:variant>
      <vt:variant>
        <vt:lpstr>Tema</vt:lpstr>
      </vt:variant>
      <vt:variant>
        <vt:i4>5</vt:i4>
      </vt:variant>
      <vt:variant>
        <vt:lpstr>Slidetitler</vt:lpstr>
      </vt:variant>
      <vt:variant>
        <vt:i4>98</vt:i4>
      </vt:variant>
    </vt:vector>
  </HeadingPairs>
  <TitlesOfParts>
    <vt:vector size="111" baseType="lpstr">
      <vt:lpstr>Arial</vt:lpstr>
      <vt:lpstr>Berlin Sans FB</vt:lpstr>
      <vt:lpstr>Calibri</vt:lpstr>
      <vt:lpstr>Cambria</vt:lpstr>
      <vt:lpstr>Klavika</vt:lpstr>
      <vt:lpstr>Klavika Light</vt:lpstr>
      <vt:lpstr>Symbol</vt:lpstr>
      <vt:lpstr>Times</vt:lpstr>
      <vt:lpstr>Blank Presentation</vt:lpstr>
      <vt:lpstr>Brugerdefineret design</vt:lpstr>
      <vt:lpstr>djøf PowerPoint Skabelon 16-9</vt:lpstr>
      <vt:lpstr>Kontortema</vt:lpstr>
      <vt:lpstr>AirGreenland Theme</vt:lpstr>
      <vt:lpstr>Sarfarissoq 15. januar 2020 </vt:lpstr>
      <vt:lpstr>Benchmark med Danmark</vt:lpstr>
      <vt:lpstr>Nordisk Ministerråds formandskab 2020</vt:lpstr>
      <vt:lpstr>Program</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Program</vt:lpstr>
      <vt:lpstr>PowerPoint-præsentation</vt:lpstr>
      <vt:lpstr>Hvorfor Digital Post i Grønland?</vt:lpstr>
      <vt:lpstr>Inatsisartutlov nr. 14 af 8. juni 2017 om Offentlig Digital Post</vt:lpstr>
      <vt:lpstr>Hvad betyder loven for borgere?</vt:lpstr>
      <vt:lpstr>NemID &amp; Digital Post</vt:lpstr>
      <vt:lpstr>Hvad betyder loven for offentlige myndigheder?</vt:lpstr>
      <vt:lpstr>Hvad betyder loven for virksomheder?</vt:lpstr>
      <vt:lpstr>Bekendtgørelser</vt:lpstr>
      <vt:lpstr>Den tekniske løsning</vt:lpstr>
      <vt:lpstr>e-Boks på grønlandsk</vt:lpstr>
      <vt:lpstr> Fritagelse af fysiske personer</vt:lpstr>
      <vt:lpstr>Procedure for tilmelding</vt:lpstr>
      <vt:lpstr>Break out session</vt:lpstr>
      <vt:lpstr>Spørgsmål og afklaringer</vt:lpstr>
      <vt:lpstr>Program</vt:lpstr>
      <vt:lpstr>Digitalisering på mennesker</vt:lpstr>
      <vt:lpstr>Dagsorden</vt:lpstr>
      <vt:lpstr>Hvad er en TechDK Kommission?</vt:lpstr>
      <vt:lpstr>Kommissionens arbejde</vt:lpstr>
      <vt:lpstr>Kommissionens aftryk fra første rapport</vt:lpstr>
      <vt:lpstr>Kommissionens fremgangsmåde for udarbejdelse af rapporter</vt:lpstr>
      <vt:lpstr>Identificering af problem:</vt:lpstr>
      <vt:lpstr>Identificering af løsninger</vt:lpstr>
      <vt:lpstr>Tak for jeres opmærksomhed!  Læs mere om TechDK Kommissionen på www.techdk.dk</vt:lpstr>
      <vt:lpstr>Program</vt:lpstr>
      <vt:lpstr>      Periusissiaq / Strategi Atuarfik Digitaliusoq  2018-2019 Sarfarissoq 15.jan. 2020, Nuuk</vt:lpstr>
      <vt:lpstr>Atuarfeqarfik IT-lu / Folkeskoleomådet &amp; IT </vt:lpstr>
      <vt:lpstr>Sammisaq 1: Atortussiat digitaliusut                        Tema 1 - Digitale materialer</vt:lpstr>
      <vt:lpstr>Suliat ataasiakkaat / De enkelte projekter  Sammisaq 1: Atortussiat digitaliusut / Tema 1 – Digitale materialer</vt:lpstr>
      <vt:lpstr>Suliat ataasiakkaat / De enkelte projekter  Sammisaq 1: Atortussiat digitaliusut / Tema 1 – Digitale materialer</vt:lpstr>
      <vt:lpstr>Suliat ataasiakkaat / De enkelte projekter  Sammisaq 1: Atortussiat digitaliusut / Tema 1 – Digitale materialer</vt:lpstr>
      <vt:lpstr>Suliat ataasiakkaat / De enkelte projekter  Sammisaq 1: Atortussiat digitaliusut / Tema 1 – Digitale materialer</vt:lpstr>
      <vt:lpstr>Sammisaq 2 – Digitamilik piginnaasat Tema 2 - Digitale kompetencer</vt:lpstr>
      <vt:lpstr>Suliat ataasiakkaat / De enkelte projekter  Sammisaq 2 – Digitamilik piginnaasat / Tema 2 – Digitale kompetencer</vt:lpstr>
      <vt:lpstr>Suliat ataasiakkaat / De enkelte projekter  Sammisaq 2 – Digitamilik piginnaasat / Tema 2 – Digitale kompetencer</vt:lpstr>
      <vt:lpstr>Suliat ataasiakkaat / De enkelte projekter  Sammisaq 2 – Digitamilik piginnaasat / Tema 2 – Digitale kompetencer</vt:lpstr>
      <vt:lpstr>Sooruna pisariaqartut? / Hvorfor skal børn lærer det?  </vt:lpstr>
      <vt:lpstr> Suut robortsit ILA-mi pigaagut meeqqerivinnut minnerillu atuarfiannut tulluartut?  Hvilken robotter har vi i ILA der passer til førskole &amp; yngste trin?  </vt:lpstr>
      <vt:lpstr>Assersuut meeraq misileraasoq /  Eksempel –barnet tester og fejler</vt:lpstr>
      <vt:lpstr>Suliat ataasiakkaat / De enkelte projekter  Sammisaq 2 – Digitamilik piginnaasat / Tema 2 – Digitale kompetencer</vt:lpstr>
      <vt:lpstr>C.R.A.F.T</vt:lpstr>
      <vt:lpstr>C.R.A.F.T</vt:lpstr>
      <vt:lpstr>Suliat ataasiakkaat / De enkelte projekter  Sammisaq 2 – Digitamilik piginnaasat / Tema 2 – Digitale kompetencer</vt:lpstr>
      <vt:lpstr>Suliat ataasiakkaat / De enkelte projekter  Sammisaq 2 – Digitamilik piginnaasat / Tema 2 – Digitale kompetencer</vt:lpstr>
      <vt:lpstr>Status på de enkelte projekter  Tema 2 – Digitale kompetencer</vt:lpstr>
      <vt:lpstr>Sammisaq 3 – Attaveqaatit aamma ingerlatsineq Tema 3 – Infrastruktur og administration</vt:lpstr>
      <vt:lpstr>Suliat ataasiakkaat / De enkelte projekter  Sammisaq 3 – Attaveqaatit aamma ingerlatsineq / Tema 3 – Infrastruktur og administration</vt:lpstr>
      <vt:lpstr>Suliat ataasiakkaat / De enkelte projekter  Sammisaq 3 – Attaveqaatit aamma ingerlatsineq / Tema 3 – Infrastruktur og administration</vt:lpstr>
      <vt:lpstr>Suliat ataasiakkaat / De enkelte projekter  Sammisaq 3 – Attaveqaatit aamma ingerlatsineq / Tema 3 – Infrastruktur og administration</vt:lpstr>
      <vt:lpstr>PowerPoint-præsentation</vt:lpstr>
      <vt:lpstr>Program</vt:lpstr>
      <vt:lpstr>Persondataloven og GDPR</vt:lpstr>
      <vt:lpstr>Agenda</vt:lpstr>
      <vt:lpstr>Baggrund</vt:lpstr>
      <vt:lpstr>Hvorfor en persondatalov i Grønland?</vt:lpstr>
      <vt:lpstr> Behandlingssikkerhed – et udpluk </vt:lpstr>
      <vt:lpstr>Underretningspligt efter § 28 </vt:lpstr>
      <vt:lpstr>  Underretningspligt efter § 29 </vt:lpstr>
      <vt:lpstr>Underretningspligt efter § 29 fortsat: </vt:lpstr>
      <vt:lpstr>Anmeldelse af behandling til Datatilsynet Offentlige myndigheder</vt:lpstr>
      <vt:lpstr>Anmeldelse af behandling til Datatilsynet Private</vt:lpstr>
      <vt:lpstr>Anmeldelse af behandling til Datatilsynet Private</vt:lpstr>
      <vt:lpstr>Anmeldelse til Datatilsynet Procedureregler ved  anmeldelser  </vt:lpstr>
      <vt:lpstr>SARFARISSOQ / GDPR</vt:lpstr>
      <vt:lpstr>GDPR / Persondatalov</vt:lpstr>
      <vt:lpstr>GDPR / Persondatalov</vt:lpstr>
      <vt:lpstr>Proces</vt:lpstr>
      <vt:lpstr>Hvor er vi nu?</vt:lpstr>
      <vt:lpstr>Løbende proces</vt:lpstr>
      <vt:lpstr>Program</vt:lpstr>
      <vt:lpstr>Break out sessioner</vt:lpstr>
      <vt:lpstr>Break out sessioner</vt:lpstr>
      <vt:lpstr>Soqutiginnillusi peqataagassi qujanaq   Tak for jeres interesse og  deltagelse</vt:lpstr>
    </vt:vector>
  </TitlesOfParts>
  <Company>Naalakkersuisut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Julia Knudsen Olsen</dc:creator>
  <cp:lastModifiedBy>Konference1</cp:lastModifiedBy>
  <cp:revision>55</cp:revision>
  <dcterms:created xsi:type="dcterms:W3CDTF">2020-01-09T13:46:14Z</dcterms:created>
  <dcterms:modified xsi:type="dcterms:W3CDTF">2020-01-14T18:33:24Z</dcterms:modified>
</cp:coreProperties>
</file>